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62" r:id="rId3"/>
    <p:sldId id="261" r:id="rId4"/>
    <p:sldId id="290" r:id="rId5"/>
    <p:sldId id="288" r:id="rId6"/>
    <p:sldId id="291" r:id="rId7"/>
    <p:sldId id="287" r:id="rId8"/>
    <p:sldId id="292" r:id="rId9"/>
    <p:sldId id="289" r:id="rId10"/>
    <p:sldId id="293" r:id="rId11"/>
    <p:sldId id="263" r:id="rId12"/>
    <p:sldId id="295" r:id="rId13"/>
    <p:sldId id="294" r:id="rId14"/>
    <p:sldId id="265" r:id="rId15"/>
    <p:sldId id="266" r:id="rId16"/>
    <p:sldId id="29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67" r:id="rId36"/>
    <p:sldId id="26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 snapToObjects="1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E57E8-FFC9-F04A-A8E7-94594DE4430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7A025-8212-AE4B-8402-E901AFFF8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9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7A025-8212-AE4B-8402-E901AFFF81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5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CD8466-081C-9C41-8D76-142446BFF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284D07-B3BB-FD4F-AE36-126B2DFFB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6684A1-CEB8-E548-9558-65AAA839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72F3-3DF9-8F4E-8A06-884935604D2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EEF91E-AB83-FA4D-B99A-3E26BDA5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1DC25B-863D-AD4B-89D7-E71CEB6B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92B0-1462-184E-A94E-6F614F1E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0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0C2B9-3318-AB43-9987-5058E011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9F2394F-6FCC-AC48-87E3-E1D5218CD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7D3E47-F7BF-C244-926F-772743B1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72F3-3DF9-8F4E-8A06-884935604D2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975D8A-CB13-CE48-B569-D2E538D3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EA577D-D25B-7D4B-AA1D-16C14D67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92B0-1462-184E-A94E-6F614F1E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7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126D79-2CD6-DA43-B03D-6A1B14D21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6F34B72-C2AF-9846-B106-47177E2B9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4FF836-3A0E-4346-8630-1A1FA267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72F3-3DF9-8F4E-8A06-884935604D2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28701-5258-7243-A284-D087DDA5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8F702D-70DC-9348-8797-1AE9CA9A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92B0-1462-184E-A94E-6F614F1E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6F8A1A-CD14-3840-89CE-03A5FB48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451F04-002E-9C46-A788-ADB81A716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97D949-F682-A445-8233-0D79CE4D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72F3-3DF9-8F4E-8A06-884935604D2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8CA370-9A8F-3946-A004-960F33330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696B86-D567-7842-B731-B6BDFC32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92B0-1462-184E-A94E-6F614F1E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7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A284-2F11-754A-B72F-9A0DD777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77CB95-9DEB-4042-9239-92776BD9A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6E21FB-DBCA-9143-A0DD-7DDA4A03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72F3-3DF9-8F4E-8A06-884935604D2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8931BC-67A1-404E-81B4-109BB7CD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46D475-8DDF-8141-8E58-E6E26759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92B0-1462-184E-A94E-6F614F1E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3A1A13-8300-CA41-B3FC-0024E1C0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D2B80-1FAB-354A-9202-A31207AD8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22F65A-CEC4-4E41-8F54-EBFBED1FD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34EE7A-9982-8E4B-B99B-CC5C6115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72F3-3DF9-8F4E-8A06-884935604D2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FEAFE1-9436-D149-A5BF-D20AAB59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7B9B3B-024C-4D45-8F99-2C77DC49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92B0-1462-184E-A94E-6F614F1E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2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1FE43F-759A-1747-93D4-8A08422C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0D7947-2ED0-894C-A608-854EB9BA3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3155DA9-DFDD-E646-83F7-1F8AA2E83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09E6E62-5338-7F4B-AB79-B64D0FE7A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B12FC83-8073-784C-AF8D-9B33F227E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750FE8A-BF54-7D40-A3A9-1471505E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72F3-3DF9-8F4E-8A06-884935604D2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152E64-A8B1-704F-9654-F9B67781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8D8D4A9-E92E-754E-A76F-5CCEC91C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92B0-1462-184E-A94E-6F614F1E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EBA559-DAB1-E84D-940E-99A3885E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DC96C26-B5D9-5841-B536-D7608E6E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72F3-3DF9-8F4E-8A06-884935604D2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D78876E-B734-4C45-B092-B6F013F2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296046-040A-0246-BDA7-DF06AD2B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92B0-1462-184E-A94E-6F614F1E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69AAC6D-9E87-6547-AAAB-3BE40E9B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72F3-3DF9-8F4E-8A06-884935604D2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ADAC0DB-37F5-EA47-875A-B36A2160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F63227-36D6-0C45-8E83-EF5B46E9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92B0-1462-184E-A94E-6F614F1E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2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E8FB56-CB0B-9C47-B463-A58F692F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C1528A-03F3-D946-82D1-A1C401CD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963890D-7069-6E4A-9413-078A2F9E7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6E72C0-2603-3A46-AE30-7DEC3BA6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72F3-3DF9-8F4E-8A06-884935604D2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7B96E25-7F7B-4B45-A550-1130E803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CE47BD-D7F0-E644-A597-3C534E29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92B0-1462-184E-A94E-6F614F1E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3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4ABA46-4D60-0A47-B14F-C44B816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7580FF1-B0E8-B54B-9F75-60F5CCA16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248871-B807-5F4C-8845-92E11200A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C97093C-504E-E74D-AD5D-0EB57929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72F3-3DF9-8F4E-8A06-884935604D2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7B7D36-BA2A-A74D-9948-CAFF7FF7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453A98D-4333-5542-A2E4-5DE27D5C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92B0-1462-184E-A94E-6F614F1E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75E0F76-4868-494B-9C5B-9F45BE9C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75D715-72C5-9F42-8055-613957B0E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5142E9-498B-EF48-AD3C-76D6C96B7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E72F3-3DF9-8F4E-8A06-884935604D2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AD29D8-1488-094F-AEE4-CD7BE85B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07039E-AF13-3D4B-81DD-2A067C2BB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292B0-1462-184E-A94E-6F614F1E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5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woqBQG7LG8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e8FYwfesR5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</a:rPr>
              <a:t>19.01.21</a:t>
            </a:r>
            <a:endParaRPr lang="en-US" sz="40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267" y="-1"/>
            <a:ext cx="12230267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6181E4C-8F63-2244-838F-EABA9B112FFD}"/>
              </a:ext>
            </a:extLst>
          </p:cNvPr>
          <p:cNvSpPr txBox="1"/>
          <p:nvPr/>
        </p:nvSpPr>
        <p:spPr>
          <a:xfrm>
            <a:off x="-584276" y="5386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</a:rPr>
              <a:t>19.01.21</a:t>
            </a:r>
            <a:endParaRPr lang="en-US" sz="40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C5D717A-4DFB-4440-AE67-FA0D40086207}"/>
              </a:ext>
            </a:extLst>
          </p:cNvPr>
          <p:cNvSpPr txBox="1"/>
          <p:nvPr/>
        </p:nvSpPr>
        <p:spPr>
          <a:xfrm>
            <a:off x="2937826" y="501088"/>
            <a:ext cx="6040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La </a:t>
            </a:r>
            <a:r>
              <a:rPr lang="en-US" sz="4800" dirty="0" err="1">
                <a:solidFill>
                  <a:schemeClr val="bg1"/>
                </a:solidFill>
                <a:latin typeface="Comic Sans MS" panose="030F0902030302020204" pitchFamily="66" charset="0"/>
              </a:rPr>
              <a:t>Famille</a:t>
            </a:r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 Lesson 4: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Numbers 10-100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14D4BDF-0334-7C42-8EEE-9406A16FD0EA}"/>
              </a:ext>
            </a:extLst>
          </p:cNvPr>
          <p:cNvSpPr txBox="1"/>
          <p:nvPr/>
        </p:nvSpPr>
        <p:spPr>
          <a:xfrm>
            <a:off x="142832" y="2894969"/>
            <a:ext cx="119063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Today we are </a:t>
            </a:r>
            <a:r>
              <a:rPr lang="en-US" sz="4800" dirty="0" smtClean="0">
                <a:solidFill>
                  <a:schemeClr val="bg1"/>
                </a:solidFill>
                <a:latin typeface="Comic Sans MS" panose="030F0902030302020204" pitchFamily="66" charset="0"/>
              </a:rPr>
              <a:t>learning to:</a:t>
            </a:r>
            <a:endParaRPr lang="en-US" sz="4800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Comic Sans MS" panose="030F0902030302020204" pitchFamily="66" charset="0"/>
              </a:rPr>
              <a:t>Ask questions about the family</a:t>
            </a:r>
          </a:p>
          <a:p>
            <a:pPr algn="ctr"/>
            <a:r>
              <a:rPr lang="en-US" sz="480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en-US" sz="4800" smtClean="0">
                <a:solidFill>
                  <a:schemeClr val="bg1"/>
                </a:solidFill>
                <a:latin typeface="Comic Sans MS" panose="030F0902030302020204" pitchFamily="66" charset="0"/>
              </a:rPr>
              <a:t>     </a:t>
            </a:r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C</a:t>
            </a:r>
            <a:r>
              <a:rPr lang="en-US" sz="4800" smtClean="0">
                <a:solidFill>
                  <a:schemeClr val="bg1"/>
                </a:solidFill>
                <a:latin typeface="Comic Sans MS" panose="030F0902030302020204" pitchFamily="66" charset="0"/>
              </a:rPr>
              <a:t>ount </a:t>
            </a:r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in tens from 10-100 in French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CB8DCB8-999B-394B-B1A7-ABE87694F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1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3C7ED8-753B-B946-A5DD-5850C178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932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BC227C-452C-2649-BBCC-813262AF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69" y="1409205"/>
            <a:ext cx="1908129" cy="5448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DB6B0A-F4F9-C543-AC72-B3FBCAFAE63F}"/>
              </a:ext>
            </a:extLst>
          </p:cNvPr>
          <p:cNvSpPr txBox="1"/>
          <p:nvPr/>
        </p:nvSpPr>
        <p:spPr>
          <a:xfrm>
            <a:off x="-58956" y="267866"/>
            <a:ext cx="1196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Answers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ACCE92-A072-964D-9488-1C19F02D6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35671"/>
            <a:ext cx="10283868" cy="5922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3371D7-9EB4-3743-B90B-E20B75586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31" y="1446615"/>
            <a:ext cx="9374156" cy="1005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3EE4C9E-28A1-AC42-92A4-9EF6883DB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85" y="4080534"/>
            <a:ext cx="9374156" cy="6955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C8F328A-4C8A-394E-B140-7B184E59C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599" y="4776041"/>
            <a:ext cx="3708400" cy="2070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3181211-8DBA-F04F-88D8-10509481F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334777"/>
            <a:ext cx="11618115" cy="54719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7E3477E-BCFC-F442-A56B-E84489F2C9E0}"/>
              </a:ext>
            </a:extLst>
          </p:cNvPr>
          <p:cNvSpPr txBox="1"/>
          <p:nvPr/>
        </p:nvSpPr>
        <p:spPr>
          <a:xfrm>
            <a:off x="3972366" y="1492783"/>
            <a:ext cx="402863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No, I am an only son.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73BEDE4-CD87-4840-B690-65B6DB410588}"/>
              </a:ext>
            </a:extLst>
          </p:cNvPr>
          <p:cNvSpPr txBox="1"/>
          <p:nvPr/>
        </p:nvSpPr>
        <p:spPr>
          <a:xfrm>
            <a:off x="3411705" y="4457276"/>
            <a:ext cx="514995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No, I am an only daughter.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98B717B-770A-9442-9385-4062177BE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F1EAF94-7CC3-444C-94C3-14D0925F02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5783" y="1329944"/>
            <a:ext cx="432118" cy="560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9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0"/>
            <a:ext cx="12230267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C5D717A-4DFB-4440-AE67-FA0D40086207}"/>
              </a:ext>
            </a:extLst>
          </p:cNvPr>
          <p:cNvSpPr txBox="1"/>
          <p:nvPr/>
        </p:nvSpPr>
        <p:spPr>
          <a:xfrm>
            <a:off x="2391329" y="2540742"/>
            <a:ext cx="7571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omic Sans MS" panose="030F0902030302020204" pitchFamily="66" charset="0"/>
              </a:rPr>
              <a:t>Second, we are going to r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eview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the numbers 1-10.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427572-E181-2344-A0BB-7FEAC9A271EE}"/>
              </a:ext>
            </a:extLst>
          </p:cNvPr>
          <p:cNvSpPr txBox="1"/>
          <p:nvPr/>
        </p:nvSpPr>
        <p:spPr>
          <a:xfrm>
            <a:off x="2840049" y="386240"/>
            <a:ext cx="6040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Review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1FE9BE-3FFE-E34C-BABA-14D3011DE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0"/>
            <a:ext cx="12230267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427572-E181-2344-A0BB-7FEAC9A271EE}"/>
              </a:ext>
            </a:extLst>
          </p:cNvPr>
          <p:cNvSpPr txBox="1"/>
          <p:nvPr/>
        </p:nvSpPr>
        <p:spPr>
          <a:xfrm>
            <a:off x="2840049" y="386240"/>
            <a:ext cx="6040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Review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C533A5-36FA-824A-BA5B-90A42F3D3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721242" y="1403630"/>
            <a:ext cx="10927501" cy="41824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37EF311-FD56-DD45-A730-9DC2BE45C399}"/>
              </a:ext>
            </a:extLst>
          </p:cNvPr>
          <p:cNvSpPr txBox="1"/>
          <p:nvPr/>
        </p:nvSpPr>
        <p:spPr>
          <a:xfrm>
            <a:off x="212651" y="5772462"/>
            <a:ext cx="11770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Watch and listen to the Numbers 1-10 YouTube video: </a:t>
            </a:r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  <a:hlinkClick r:id="rId4"/>
              </a:rPr>
              <a:t>https://</a:t>
            </a:r>
            <a:r>
              <a:rPr lang="en-US" sz="2800" dirty="0" err="1">
                <a:solidFill>
                  <a:schemeClr val="bg1"/>
                </a:solidFill>
                <a:latin typeface="Comic Sans MS" panose="030F0902030302020204" pitchFamily="66" charset="0"/>
                <a:hlinkClick r:id="rId4"/>
              </a:rPr>
              <a:t>www.youtube.com</a:t>
            </a:r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  <a:hlinkClick r:id="rId4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Comic Sans MS" panose="030F0902030302020204" pitchFamily="66" charset="0"/>
                <a:hlinkClick r:id="rId4"/>
              </a:rPr>
              <a:t>watch?v</a:t>
            </a:r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  <a:hlinkClick r:id="rId4"/>
              </a:rPr>
              <a:t>=woqBQG7LG8s</a:t>
            </a:r>
            <a:endParaRPr lang="en-US" sz="28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B7C1456-71CF-714A-A3E3-1D2459820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0"/>
            <a:ext cx="12230267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C5D717A-4DFB-4440-AE67-FA0D40086207}"/>
              </a:ext>
            </a:extLst>
          </p:cNvPr>
          <p:cNvSpPr txBox="1"/>
          <p:nvPr/>
        </p:nvSpPr>
        <p:spPr>
          <a:xfrm>
            <a:off x="2391329" y="2340688"/>
            <a:ext cx="6938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omic Sans MS" panose="030F0902030302020204" pitchFamily="66" charset="0"/>
              </a:rPr>
              <a:t>Now have a go at counting from 1-10 in French on your own.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427572-E181-2344-A0BB-7FEAC9A271EE}"/>
              </a:ext>
            </a:extLst>
          </p:cNvPr>
          <p:cNvSpPr txBox="1"/>
          <p:nvPr/>
        </p:nvSpPr>
        <p:spPr>
          <a:xfrm>
            <a:off x="2840049" y="386240"/>
            <a:ext cx="6040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Review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1AD2A81-5FFF-9240-ADE5-5EF200105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0"/>
            <a:ext cx="12230267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C5D717A-4DFB-4440-AE67-FA0D40086207}"/>
              </a:ext>
            </a:extLst>
          </p:cNvPr>
          <p:cNvSpPr txBox="1"/>
          <p:nvPr/>
        </p:nvSpPr>
        <p:spPr>
          <a:xfrm>
            <a:off x="1922718" y="2062546"/>
            <a:ext cx="7917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Today we are going to learn to count in tens from 10-100 in French.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3D32C72-53B1-4A49-B0A1-D960FA1520F5}"/>
              </a:ext>
            </a:extLst>
          </p:cNvPr>
          <p:cNvSpPr txBox="1"/>
          <p:nvPr/>
        </p:nvSpPr>
        <p:spPr>
          <a:xfrm>
            <a:off x="2309723" y="92742"/>
            <a:ext cx="693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Today’s Vocabulary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4973121-E736-A14C-B354-2F45457D3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10459"/>
            <a:ext cx="12230267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D0BCC0-482D-AA4D-8A30-891D23435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769" y="890958"/>
            <a:ext cx="6621906" cy="49406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2373518" y="10459"/>
            <a:ext cx="693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Today’s Vocabulary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697A600-3E61-DD49-98F8-7B513C057B60}"/>
              </a:ext>
            </a:extLst>
          </p:cNvPr>
          <p:cNvSpPr txBox="1"/>
          <p:nvPr/>
        </p:nvSpPr>
        <p:spPr>
          <a:xfrm>
            <a:off x="-42399" y="5831601"/>
            <a:ext cx="11770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Watch and listen to the Numbers 10-100 YouTube video: </a:t>
            </a:r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  <a:hlinkClick r:id="rId4"/>
              </a:rPr>
              <a:t>https://</a:t>
            </a:r>
            <a:r>
              <a:rPr lang="en-US" sz="2800" dirty="0" err="1">
                <a:solidFill>
                  <a:schemeClr val="bg1"/>
                </a:solidFill>
                <a:latin typeface="Comic Sans MS" panose="030F0902030302020204" pitchFamily="66" charset="0"/>
                <a:hlinkClick r:id="rId4"/>
              </a:rPr>
              <a:t>www.youtube.com</a:t>
            </a:r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  <a:hlinkClick r:id="rId4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Comic Sans MS" panose="030F0902030302020204" pitchFamily="66" charset="0"/>
                <a:hlinkClick r:id="rId4"/>
              </a:rPr>
              <a:t>watch?v</a:t>
            </a:r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  <a:hlinkClick r:id="rId4"/>
              </a:rPr>
              <a:t>=e8FYwfesR54</a:t>
            </a:r>
            <a:endParaRPr lang="en-US" sz="28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B366079-DB75-4D4F-9782-6066D256C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0"/>
            <a:ext cx="12230267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C5D717A-4DFB-4440-AE67-FA0D40086207}"/>
              </a:ext>
            </a:extLst>
          </p:cNvPr>
          <p:cNvSpPr txBox="1"/>
          <p:nvPr/>
        </p:nvSpPr>
        <p:spPr>
          <a:xfrm>
            <a:off x="2391329" y="2340688"/>
            <a:ext cx="6938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Now have a go at counting in tens from 10-100 in French on your own.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427572-E181-2344-A0BB-7FEAC9A271EE}"/>
              </a:ext>
            </a:extLst>
          </p:cNvPr>
          <p:cNvSpPr txBox="1"/>
          <p:nvPr/>
        </p:nvSpPr>
        <p:spPr>
          <a:xfrm>
            <a:off x="2840049" y="386240"/>
            <a:ext cx="6040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Review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3B24637-7243-9541-9878-98FDB9E74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-1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 is the star covering?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3AFB07D-2272-2644-87FD-A639CFCE7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451" y="927098"/>
            <a:ext cx="7715354" cy="5753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A346304-0D93-EB43-8A53-A9FDD012E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-1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 is the star covering?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C8D3C5-ECD8-0549-9DB9-F3B7F448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43" y="841456"/>
            <a:ext cx="7991245" cy="5977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CED7B90-291D-784B-B6BE-6FEA51FDE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-1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 is the star covering?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ABF707A-9717-0044-B9D3-18B877059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904" y="792635"/>
            <a:ext cx="8027406" cy="5995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0E0B77B-51A5-254D-B58B-2FFE518A2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</a:rPr>
              <a:t>19.01.21</a:t>
            </a:r>
            <a:endParaRPr lang="en-US" sz="40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0"/>
            <a:ext cx="12230267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C5D717A-4DFB-4440-AE67-FA0D40086207}"/>
              </a:ext>
            </a:extLst>
          </p:cNvPr>
          <p:cNvSpPr txBox="1"/>
          <p:nvPr/>
        </p:nvSpPr>
        <p:spPr>
          <a:xfrm>
            <a:off x="560833" y="2042735"/>
            <a:ext cx="6040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First, we are going to review the family  vocabulary from the previous lesson.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3C1465-D169-5A46-8175-9F47FFDD4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000" y="2218997"/>
            <a:ext cx="4749800" cy="2514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69D88BD-D2A2-9642-B3CB-20ECDFFD39BB}"/>
              </a:ext>
            </a:extLst>
          </p:cNvPr>
          <p:cNvSpPr txBox="1"/>
          <p:nvPr/>
        </p:nvSpPr>
        <p:spPr>
          <a:xfrm>
            <a:off x="2780662" y="386240"/>
            <a:ext cx="6040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Review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8C352DE-2920-7C44-A54E-7F56211EC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28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10459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 is the star covering?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D692AB-B1EA-604D-B677-8592D374D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337" y="881098"/>
            <a:ext cx="7922489" cy="59080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FEE99F-B005-E54F-BBAF-755AF8697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10459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 is the star covering?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6458C3B-A73A-A042-BD3D-9EC9187F5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256" y="947367"/>
            <a:ext cx="7737456" cy="5815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C13F504-537C-A04F-BF8B-FE2A982B9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10459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 is the star covering?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EAC7F56-7AAC-7947-BF87-386183BAC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678" y="800638"/>
            <a:ext cx="7968265" cy="5969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F0EA3F8-3F21-6C45-A138-685E04E0D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10459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 is the star covering?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DDD8D4B-EB63-B747-983A-9452EF98A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480" y="991115"/>
            <a:ext cx="7793087" cy="5793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B35814-A763-FE45-837C-00E320B79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10459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 is the star covering?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DDD8D4B-EB63-B747-983A-9452EF98A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480" y="991115"/>
            <a:ext cx="7793087" cy="5793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898DA6F-C8A8-F84C-81A5-33CFEBC98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10459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 is missing?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E1A1EF3-72B0-3945-B843-C75FC5D0D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325" y="841456"/>
            <a:ext cx="7905716" cy="5883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1E78355-3595-C545-9124-886859E40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10459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 is missing?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5D2D4A2-66A2-2D40-B68A-2FB7014C7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545" y="841455"/>
            <a:ext cx="7979916" cy="5969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25C4250-154B-6347-87B7-2B701271D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10459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 is missing?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622C13-8319-9B4A-891D-7DAA94614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775" y="901900"/>
            <a:ext cx="7858225" cy="5866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1C8D647-4BC4-CD4A-AF13-63AD4007D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10459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 is missing?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483747D-CABA-9044-971F-D347B52E6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249" y="841456"/>
            <a:ext cx="8042357" cy="5969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CA8F17C-96D3-954D-912F-F4E32E369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34" y="10459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numbers can you find?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32D56D-DB02-F441-9F73-80919BFEF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161" y="841456"/>
            <a:ext cx="7900149" cy="5891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5FB3ECC-1AC1-9646-926C-046F7D22D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1C57043-0158-A246-B1D5-2D0A842C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73324"/>
            <a:ext cx="10283868" cy="5784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3C7ED8-753B-B946-A5DD-5850C1789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1460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BC227C-452C-2649-BBCC-813262AF0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869" y="1409205"/>
            <a:ext cx="1908129" cy="5448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DB6B0A-F4F9-C543-AC72-B3FBCAFAE63F}"/>
              </a:ext>
            </a:extLst>
          </p:cNvPr>
          <p:cNvSpPr txBox="1"/>
          <p:nvPr/>
        </p:nvSpPr>
        <p:spPr>
          <a:xfrm>
            <a:off x="229644" y="489899"/>
            <a:ext cx="1196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What does this mean in English?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F6BF1D5-066B-D549-9991-5AF82509F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65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34" y="10459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numbers can you find?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2F2B634-675F-0642-9D65-7D11CE91B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479" y="907083"/>
            <a:ext cx="7846663" cy="5881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B742137-674A-5747-85D7-74C09ACD2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34" y="10459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numbers can you find?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5EC7F24-78A1-0E46-A5D6-76D804B09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21" y="852482"/>
            <a:ext cx="7949589" cy="5915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497C208-31CF-3441-A68F-6A5903492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34" y="10459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numbers can you find?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43B962D-D40B-EA4C-9960-D5C99F8BA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161" y="842104"/>
            <a:ext cx="7932494" cy="5936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FF8DCBD-1289-F643-AE6A-8A694C84D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34" y="10459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numbers can you find?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B14933-DC37-6447-AB02-6B9E4A5D5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637" y="841456"/>
            <a:ext cx="7906299" cy="5895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4AD765-F14A-2347-9616-1F574B60E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34" y="10459"/>
            <a:ext cx="12230267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A550DC-DD23-704B-8A59-6EF30F4CEECD}"/>
              </a:ext>
            </a:extLst>
          </p:cNvPr>
          <p:cNvSpPr txBox="1"/>
          <p:nvPr/>
        </p:nvSpPr>
        <p:spPr>
          <a:xfrm>
            <a:off x="150312" y="10459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What numbers can you find?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B14933-DC37-6447-AB02-6B9E4A5D5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637" y="841456"/>
            <a:ext cx="7906299" cy="5895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F97A29F-D8A4-0B4D-B86C-64DA7882D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0"/>
            <a:ext cx="12230267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C5D717A-4DFB-4440-AE67-FA0D40086207}"/>
              </a:ext>
            </a:extLst>
          </p:cNvPr>
          <p:cNvSpPr txBox="1"/>
          <p:nvPr/>
        </p:nvSpPr>
        <p:spPr>
          <a:xfrm>
            <a:off x="377868" y="2056504"/>
            <a:ext cx="1143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Complete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the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10-100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crossword.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5D1105-6281-A94E-8FB8-C417FDEF75A7}"/>
              </a:ext>
            </a:extLst>
          </p:cNvPr>
          <p:cNvSpPr txBox="1"/>
          <p:nvPr/>
        </p:nvSpPr>
        <p:spPr>
          <a:xfrm>
            <a:off x="265133" y="127908"/>
            <a:ext cx="1154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prstClr val="white"/>
                </a:solidFill>
                <a:latin typeface="Comic Sans MS" panose="030F0902030302020204" pitchFamily="66" charset="0"/>
              </a:rPr>
              <a:t>Task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B903A89-6100-864B-BA95-27CE12012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84E27-B1EA-F242-A322-96F258C59D23}"/>
              </a:ext>
            </a:extLst>
          </p:cNvPr>
          <p:cNvSpPr txBox="1"/>
          <p:nvPr/>
        </p:nvSpPr>
        <p:spPr>
          <a:xfrm>
            <a:off x="-736676" y="386240"/>
            <a:ext cx="3810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19.01.21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1315E-BC79-2448-95F9-977691B4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67" y="0"/>
            <a:ext cx="12230267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C5D717A-4DFB-4440-AE67-FA0D40086207}"/>
              </a:ext>
            </a:extLst>
          </p:cNvPr>
          <p:cNvSpPr txBox="1"/>
          <p:nvPr/>
        </p:nvSpPr>
        <p:spPr>
          <a:xfrm>
            <a:off x="233474" y="279137"/>
            <a:ext cx="11436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Today’s Vocabulary Review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8031493-9551-814E-A813-FF75E4E0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176" y="1508321"/>
            <a:ext cx="3962400" cy="496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10EB20-3D80-D645-8B7D-9AA8BC78DDF8}"/>
              </a:ext>
            </a:extLst>
          </p:cNvPr>
          <p:cNvSpPr txBox="1"/>
          <p:nvPr/>
        </p:nvSpPr>
        <p:spPr>
          <a:xfrm>
            <a:off x="522263" y="1789511"/>
            <a:ext cx="62003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white"/>
                </a:solidFill>
                <a:latin typeface="Comic Sans MS" panose="030F0902030302020204" pitchFamily="66" charset="0"/>
              </a:rPr>
              <a:t>Can you say the numbers 1-10 and 10-100 in French?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F9B13BB-EBBA-974E-9326-6D884E852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3C7ED8-753B-B946-A5DD-5850C178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932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BC227C-452C-2649-BBCC-813262AF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69" y="1409205"/>
            <a:ext cx="1908129" cy="5448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DB6B0A-F4F9-C543-AC72-B3FBCAFAE63F}"/>
              </a:ext>
            </a:extLst>
          </p:cNvPr>
          <p:cNvSpPr txBox="1"/>
          <p:nvPr/>
        </p:nvSpPr>
        <p:spPr>
          <a:xfrm>
            <a:off x="-195660" y="257815"/>
            <a:ext cx="1196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Answers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ACCE92-A072-964D-9488-1C19F02D6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35671"/>
            <a:ext cx="10283868" cy="5922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3371D7-9EB4-3743-B90B-E20B75586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31" y="1446615"/>
            <a:ext cx="9374156" cy="1005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3EE4C9E-28A1-AC42-92A4-9EF6883DB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85" y="4080534"/>
            <a:ext cx="9374156" cy="6955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24151C4-3B0C-C641-930C-E92ED0EBED62}"/>
              </a:ext>
            </a:extLst>
          </p:cNvPr>
          <p:cNvSpPr txBox="1"/>
          <p:nvPr/>
        </p:nvSpPr>
        <p:spPr>
          <a:xfrm>
            <a:off x="-1010823" y="1427910"/>
            <a:ext cx="1196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Do you have a brother?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116BEB2-D48F-A341-84B1-099ECACC1EC3}"/>
              </a:ext>
            </a:extLst>
          </p:cNvPr>
          <p:cNvSpPr txBox="1"/>
          <p:nvPr/>
        </p:nvSpPr>
        <p:spPr>
          <a:xfrm>
            <a:off x="-1365852" y="3945044"/>
            <a:ext cx="1196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Do you have a sister?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C00327B-71D9-CD42-B041-966873571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8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3C7ED8-753B-B946-A5DD-5850C178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1460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BC227C-452C-2649-BBCC-813262AF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69" y="1409205"/>
            <a:ext cx="1908129" cy="5448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DB6B0A-F4F9-C543-AC72-B3FBCAFAE63F}"/>
              </a:ext>
            </a:extLst>
          </p:cNvPr>
          <p:cNvSpPr txBox="1"/>
          <p:nvPr/>
        </p:nvSpPr>
        <p:spPr>
          <a:xfrm>
            <a:off x="229644" y="489899"/>
            <a:ext cx="1196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What does this mean in English?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D147506-86FE-4346-80A2-B5FBCFFB4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1068"/>
            <a:ext cx="10772775" cy="5456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285AAF4-8134-9048-98AF-09EC120F9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3C7ED8-753B-B946-A5DD-5850C178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932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BC227C-452C-2649-BBCC-813262AF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69" y="1409205"/>
            <a:ext cx="1908129" cy="5448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DB6B0A-F4F9-C543-AC72-B3FBCAFAE63F}"/>
              </a:ext>
            </a:extLst>
          </p:cNvPr>
          <p:cNvSpPr txBox="1"/>
          <p:nvPr/>
        </p:nvSpPr>
        <p:spPr>
          <a:xfrm>
            <a:off x="-195660" y="257815"/>
            <a:ext cx="1196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Answers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ACCE92-A072-964D-9488-1C19F02D6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35671"/>
            <a:ext cx="10283868" cy="5922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3371D7-9EB4-3743-B90B-E20B75586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31" y="1446615"/>
            <a:ext cx="9374156" cy="1005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3EE4C9E-28A1-AC42-92A4-9EF6883DB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85" y="4080534"/>
            <a:ext cx="9374156" cy="6955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24151C4-3B0C-C641-930C-E92ED0EBED62}"/>
              </a:ext>
            </a:extLst>
          </p:cNvPr>
          <p:cNvSpPr txBox="1"/>
          <p:nvPr/>
        </p:nvSpPr>
        <p:spPr>
          <a:xfrm>
            <a:off x="-1010823" y="1427910"/>
            <a:ext cx="1196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Yes, I have a brother.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116BEB2-D48F-A341-84B1-099ECACC1EC3}"/>
              </a:ext>
            </a:extLst>
          </p:cNvPr>
          <p:cNvSpPr txBox="1"/>
          <p:nvPr/>
        </p:nvSpPr>
        <p:spPr>
          <a:xfrm>
            <a:off x="-516269" y="3926091"/>
            <a:ext cx="1196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Yes, I have two brothers.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C8F328A-4C8A-394E-B140-7B184E59C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599" y="4776041"/>
            <a:ext cx="3708400" cy="207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6192DCA-64DB-A646-AEA5-CE36233EB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9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3C7ED8-753B-B946-A5DD-5850C178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1460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BC227C-452C-2649-BBCC-813262AF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69" y="1409205"/>
            <a:ext cx="1908129" cy="5448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DB6B0A-F4F9-C543-AC72-B3FBCAFAE63F}"/>
              </a:ext>
            </a:extLst>
          </p:cNvPr>
          <p:cNvSpPr txBox="1"/>
          <p:nvPr/>
        </p:nvSpPr>
        <p:spPr>
          <a:xfrm>
            <a:off x="229644" y="489899"/>
            <a:ext cx="1196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What does this mean in English?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A194489-AEA5-0444-B2C9-7E54F2D5A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20700"/>
            <a:ext cx="10687049" cy="5537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D845837-E3FA-2742-BFD7-0CEDC973D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3C7ED8-753B-B946-A5DD-5850C178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932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BC227C-452C-2649-BBCC-813262AF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69" y="1409205"/>
            <a:ext cx="1908129" cy="5448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DB6B0A-F4F9-C543-AC72-B3FBCAFAE63F}"/>
              </a:ext>
            </a:extLst>
          </p:cNvPr>
          <p:cNvSpPr txBox="1"/>
          <p:nvPr/>
        </p:nvSpPr>
        <p:spPr>
          <a:xfrm>
            <a:off x="-195660" y="257815"/>
            <a:ext cx="1196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Answers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ACCE92-A072-964D-9488-1C19F02D6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35671"/>
            <a:ext cx="10283868" cy="5922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3371D7-9EB4-3743-B90B-E20B75586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31" y="1446615"/>
            <a:ext cx="9374156" cy="1005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3EE4C9E-28A1-AC42-92A4-9EF6883DB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85" y="4080534"/>
            <a:ext cx="9374156" cy="6955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24151C4-3B0C-C641-930C-E92ED0EBED62}"/>
              </a:ext>
            </a:extLst>
          </p:cNvPr>
          <p:cNvSpPr txBox="1"/>
          <p:nvPr/>
        </p:nvSpPr>
        <p:spPr>
          <a:xfrm>
            <a:off x="-1010823" y="1427910"/>
            <a:ext cx="1196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Yes, I have a sister.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116BEB2-D48F-A341-84B1-099ECACC1EC3}"/>
              </a:ext>
            </a:extLst>
          </p:cNvPr>
          <p:cNvSpPr txBox="1"/>
          <p:nvPr/>
        </p:nvSpPr>
        <p:spPr>
          <a:xfrm>
            <a:off x="-516269" y="3926091"/>
            <a:ext cx="1196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Yes, I have two sisters.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C8F328A-4C8A-394E-B140-7B184E59C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599" y="4776041"/>
            <a:ext cx="3708400" cy="207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6CBC870-7253-6442-BC47-11027D55E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033" y="2227860"/>
            <a:ext cx="2463800" cy="180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084C2F6-069A-F64D-B9FE-30CE84743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0568" y="4825315"/>
            <a:ext cx="4902200" cy="18830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C5F19C2-17C9-2146-98FE-DB057F2310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4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3C7ED8-753B-B946-A5DD-5850C178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1460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BC227C-452C-2649-BBCC-813262AF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69" y="1409205"/>
            <a:ext cx="1908129" cy="5448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DB6B0A-F4F9-C543-AC72-B3FBCAFAE63F}"/>
              </a:ext>
            </a:extLst>
          </p:cNvPr>
          <p:cNvSpPr txBox="1"/>
          <p:nvPr/>
        </p:nvSpPr>
        <p:spPr>
          <a:xfrm>
            <a:off x="229644" y="489899"/>
            <a:ext cx="1196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ic Sans MS" panose="030F0902030302020204" pitchFamily="66" charset="0"/>
              </a:rPr>
              <a:t>What does this mean in English?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06283D9-5AD0-9A45-8EE4-4F3123495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0500"/>
            <a:ext cx="11029950" cy="539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E64C0F3-9DA6-C843-91A6-4A3298899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02" y="143115"/>
            <a:ext cx="805085" cy="5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72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416</Words>
  <Application>Microsoft Office PowerPoint</Application>
  <PresentationFormat>Custom</PresentationFormat>
  <Paragraphs>88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richard.baxter</dc:creator>
  <cp:lastModifiedBy>Dawn Sadowski</cp:lastModifiedBy>
  <cp:revision>38</cp:revision>
  <dcterms:created xsi:type="dcterms:W3CDTF">2021-01-12T17:36:48Z</dcterms:created>
  <dcterms:modified xsi:type="dcterms:W3CDTF">2021-01-18T20:27:54Z</dcterms:modified>
</cp:coreProperties>
</file>