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1"/>
  </p:notesMasterIdLst>
  <p:sldIdLst>
    <p:sldId id="296" r:id="rId11"/>
    <p:sldId id="390" r:id="rId12"/>
    <p:sldId id="297" r:id="rId13"/>
    <p:sldId id="388" r:id="rId14"/>
    <p:sldId id="389" r:id="rId15"/>
    <p:sldId id="299" r:id="rId16"/>
    <p:sldId id="394" r:id="rId17"/>
    <p:sldId id="365" r:id="rId18"/>
    <p:sldId id="384" r:id="rId19"/>
    <p:sldId id="351" r:id="rId20"/>
    <p:sldId id="385" r:id="rId21"/>
    <p:sldId id="386" r:id="rId22"/>
    <p:sldId id="387" r:id="rId23"/>
    <p:sldId id="317" r:id="rId24"/>
    <p:sldId id="391" r:id="rId25"/>
    <p:sldId id="392" r:id="rId26"/>
    <p:sldId id="395" r:id="rId27"/>
    <p:sldId id="396" r:id="rId28"/>
    <p:sldId id="397" r:id="rId29"/>
    <p:sldId id="39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>
        <p:scale>
          <a:sx n="76" d="100"/>
          <a:sy n="76" d="100"/>
        </p:scale>
        <p:origin x="-1230" y="210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D9381B2-C5DF-4C93-A34F-DE36F34A3F89}"/>
    <pc:docChg chg="undo custSel modSld">
      <pc:chgData name="James Clegg" userId="c6df1435-7a36-4b38-be4d-16e68e91152f" providerId="ADAL" clId="{6D9381B2-C5DF-4C93-A34F-DE36F34A3F89}" dt="2021-02-02T12:25:46.872" v="19"/>
      <pc:docMkLst>
        <pc:docMk/>
      </pc:docMkLst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523482686" sldId="317"/>
        </pc:sldMkLst>
        <pc:picChg chg="del">
          <ac:chgData name="James Clegg" userId="c6df1435-7a36-4b38-be4d-16e68e91152f" providerId="ADAL" clId="{6D9381B2-C5DF-4C93-A34F-DE36F34A3F89}" dt="2021-02-02T12:25:40.525" v="18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172784402" sldId="351"/>
        </pc:sldMkLst>
        <pc:picChg chg="del">
          <ac:chgData name="James Clegg" userId="c6df1435-7a36-4b38-be4d-16e68e91152f" providerId="ADAL" clId="{6D9381B2-C5DF-4C93-A34F-DE36F34A3F89}" dt="2021-02-02T12:25:30.318" v="14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910593855" sldId="365"/>
        </pc:sldMkLst>
        <pc:picChg chg="del">
          <ac:chgData name="James Clegg" userId="c6df1435-7a36-4b38-be4d-16e68e91152f" providerId="ADAL" clId="{6D9381B2-C5DF-4C93-A34F-DE36F34A3F89}" dt="2021-02-02T12:25:25.290" v="12" actId="478"/>
          <ac:picMkLst>
            <pc:docMk/>
            <pc:sldMk cId="1910593855" sldId="36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08487433" sldId="384"/>
        </pc:sldMkLst>
        <pc:picChg chg="del">
          <ac:chgData name="James Clegg" userId="c6df1435-7a36-4b38-be4d-16e68e91152f" providerId="ADAL" clId="{6D9381B2-C5DF-4C93-A34F-DE36F34A3F89}" dt="2021-02-02T12:25:28.001" v="13" actId="478"/>
          <ac:picMkLst>
            <pc:docMk/>
            <pc:sldMk cId="108487433" sldId="384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2969575059" sldId="385"/>
        </pc:sldMkLst>
        <pc:picChg chg="del">
          <ac:chgData name="James Clegg" userId="c6df1435-7a36-4b38-be4d-16e68e91152f" providerId="ADAL" clId="{6D9381B2-C5DF-4C93-A34F-DE36F34A3F89}" dt="2021-02-02T12:25:32.924" v="15" actId="478"/>
          <ac:picMkLst>
            <pc:docMk/>
            <pc:sldMk cId="2969575059" sldId="38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3134825842" sldId="386"/>
        </pc:sldMkLst>
        <pc:picChg chg="del">
          <ac:chgData name="James Clegg" userId="c6df1435-7a36-4b38-be4d-16e68e91152f" providerId="ADAL" clId="{6D9381B2-C5DF-4C93-A34F-DE36F34A3F89}" dt="2021-02-02T12:25:35.664" v="16" actId="478"/>
          <ac:picMkLst>
            <pc:docMk/>
            <pc:sldMk cId="3134825842" sldId="386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360911913" sldId="387"/>
        </pc:sldMkLst>
        <pc:picChg chg="del">
          <ac:chgData name="James Clegg" userId="c6df1435-7a36-4b38-be4d-16e68e91152f" providerId="ADAL" clId="{6D9381B2-C5DF-4C93-A34F-DE36F34A3F89}" dt="2021-02-02T12:25:37.915" v="17" actId="478"/>
          <ac:picMkLst>
            <pc:docMk/>
            <pc:sldMk cId="360911913" sldId="387"/>
            <ac:picMk id="7" creationId="{00000000-0000-0000-0000-000000000000}"/>
          </ac:picMkLst>
        </pc:picChg>
      </pc:sldChg>
      <pc:sldChg chg="delSp mod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637306247" sldId="388"/>
        </pc:sldMkLst>
        <pc:spChg chg="mod">
          <ac:chgData name="James Clegg" userId="c6df1435-7a36-4b38-be4d-16e68e91152f" providerId="ADAL" clId="{6D9381B2-C5DF-4C93-A34F-DE36F34A3F89}" dt="2021-02-02T12:24:39.626" v="3" actId="20577"/>
          <ac:spMkLst>
            <pc:docMk/>
            <pc:sldMk cId="637306247" sldId="388"/>
            <ac:spMk id="28" creationId="{1278C13B-BDAA-4313-8DC2-EEE5C4B90A82}"/>
          </ac:spMkLst>
        </pc:spChg>
        <pc:picChg chg="del">
          <ac:chgData name="James Clegg" userId="c6df1435-7a36-4b38-be4d-16e68e91152f" providerId="ADAL" clId="{6D9381B2-C5DF-4C93-A34F-DE36F34A3F89}" dt="2021-02-02T12:24:22.090" v="0" actId="478"/>
          <ac:picMkLst>
            <pc:docMk/>
            <pc:sldMk cId="637306247" sldId="388"/>
            <ac:picMk id="3" creationId="{00000000-0000-0000-0000-000000000000}"/>
          </ac:picMkLst>
        </pc:picChg>
      </pc:sldChg>
      <pc:sldChg chg="addSp delSp mod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469472034" sldId="389"/>
        </pc:sldMkLst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7" creationId="{2387E862-F957-4B0D-90E4-648C5C696674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8" creationId="{9860AD43-7ADF-46E6-A3FB-37F3134197ED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9" creationId="{2D9C06D9-7DE8-4421-B3E2-6E2F4271E710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4" creationId="{2EA80347-EB06-4020-9A5D-D5A888EA4614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5" creationId="{F1D9CB43-A675-45F1-B187-853C28383270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6" creationId="{ECB00319-8B12-4C4C-A737-AF1BA56F5FEB}"/>
          </ac:spMkLst>
        </pc:spChg>
        <pc:spChg chg="add">
          <ac:chgData name="James Clegg" userId="c6df1435-7a36-4b38-be4d-16e68e91152f" providerId="ADAL" clId="{6D9381B2-C5DF-4C93-A34F-DE36F34A3F89}" dt="2021-02-02T12:25:01.070" v="10"/>
          <ac:spMkLst>
            <pc:docMk/>
            <pc:sldMk cId="469472034" sldId="389"/>
            <ac:spMk id="17" creationId="{DA86BB6E-990B-4A16-A529-63963119F563}"/>
          </ac:spMkLst>
        </pc:spChg>
        <pc:spChg chg="del mod">
          <ac:chgData name="James Clegg" userId="c6df1435-7a36-4b38-be4d-16e68e91152f" providerId="ADAL" clId="{6D9381B2-C5DF-4C93-A34F-DE36F34A3F89}" dt="2021-02-02T12:25:00.772" v="9" actId="478"/>
          <ac:spMkLst>
            <pc:docMk/>
            <pc:sldMk cId="469472034" sldId="389"/>
            <ac:spMk id="28" creationId="{1278C13B-BDAA-4313-8DC2-EEE5C4B90A82}"/>
          </ac:spMkLst>
        </pc:spChg>
        <pc:picChg chg="del">
          <ac:chgData name="James Clegg" userId="c6df1435-7a36-4b38-be4d-16e68e91152f" providerId="ADAL" clId="{6D9381B2-C5DF-4C93-A34F-DE36F34A3F89}" dt="2021-02-02T12:24:24.653" v="1" actId="478"/>
          <ac:picMkLst>
            <pc:docMk/>
            <pc:sldMk cId="469472034" sldId="389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26/02/2021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xmlns="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15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23.pn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1145" y="1390389"/>
            <a:ext cx="4647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>
                <a:latin typeface="Comic Sans MS" panose="030F0702030302020204" pitchFamily="66" charset="0"/>
              </a:rPr>
              <a:t>I can subtract fractions (recap)</a:t>
            </a:r>
          </a:p>
          <a:p>
            <a:endParaRPr lang="en-GB" sz="3000" dirty="0">
              <a:latin typeface="Comic Sans MS" panose="030F0702030302020204" pitchFamily="66" charset="0"/>
            </a:endParaRPr>
          </a:p>
          <a:p>
            <a:r>
              <a:rPr lang="en-GB" sz="3000" dirty="0" smtClean="0">
                <a:latin typeface="Comic Sans MS" panose="030F0702030302020204" pitchFamily="66" charset="0"/>
              </a:rPr>
              <a:t>03.03.21</a:t>
            </a:r>
            <a:endParaRPr lang="en-GB" sz="3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77805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778051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16382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64322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D9E57A6D-160F-4B3E-8372-37564994BD72}"/>
                  </a:ext>
                </a:extLst>
              </p:cNvPr>
              <p:cNvSpPr/>
              <p:nvPr/>
            </p:nvSpPr>
            <p:spPr>
              <a:xfrm>
                <a:off x="3046490" y="1076583"/>
                <a:ext cx="631904" cy="7692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6490" y="1076583"/>
                <a:ext cx="631904" cy="7692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2BADB15-0FD0-4CEF-8940-E62989B80525}"/>
              </a:ext>
            </a:extLst>
          </p:cNvPr>
          <p:cNvSpPr/>
          <p:nvPr/>
        </p:nvSpPr>
        <p:spPr>
          <a:xfrm>
            <a:off x="1397629" y="4820704"/>
            <a:ext cx="64892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Difference – 	a comparison between two 					sets - how much more or 					less/fewer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2B997FAF-41D7-4FBF-99DE-09D854DA493B}"/>
                  </a:ext>
                </a:extLst>
              </p:cNvPr>
              <p:cNvSpPr/>
              <p:nvPr/>
            </p:nvSpPr>
            <p:spPr>
              <a:xfrm>
                <a:off x="3578690" y="1083882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B997FAF-41D7-4FBF-99DE-09D854DA49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690" y="1083882"/>
                <a:ext cx="79861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49042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4127974210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xmlns="" val="4081632440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1216643936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364180393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2167151340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2794233871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xmlns="" val="3055597046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1591566993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135173966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CA177B3A-018F-499E-B08A-5B108B145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039007"/>
              </p:ext>
            </p:extLst>
          </p:nvPr>
        </p:nvGraphicFramePr>
        <p:xfrm>
          <a:off x="1478830" y="376871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1774741030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xmlns="" val="379840662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60854785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246498199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1349357569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3785703129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xmlns="" val="1645055294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427075098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xmlns="" val="19805836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509A885A-8762-499E-9151-78672E0D19E9}"/>
              </a:ext>
            </a:extLst>
          </p:cNvPr>
          <p:cNvCxnSpPr/>
          <p:nvPr/>
        </p:nvCxnSpPr>
        <p:spPr>
          <a:xfrm>
            <a:off x="2846567" y="3468755"/>
            <a:ext cx="2703443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2CBDBCEF-A40B-49EA-A4ED-83C3C4FDD39D}"/>
              </a:ext>
            </a:extLst>
          </p:cNvPr>
          <p:cNvCxnSpPr/>
          <p:nvPr/>
        </p:nvCxnSpPr>
        <p:spPr>
          <a:xfrm>
            <a:off x="2838616" y="2194559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CC7701BD-721B-45DD-A031-605A198A87F9}"/>
              </a:ext>
            </a:extLst>
          </p:cNvPr>
          <p:cNvCxnSpPr/>
          <p:nvPr/>
        </p:nvCxnSpPr>
        <p:spPr>
          <a:xfrm>
            <a:off x="5575189" y="2197871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6957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2225289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2225289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705522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xmlns="" id="{CA177B3A-018F-499E-B08A-5B108B145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49037"/>
              </p:ext>
            </p:extLst>
          </p:nvPr>
        </p:nvGraphicFramePr>
        <p:xfrm>
          <a:off x="1528866" y="354393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76065337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507754379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48812112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273923409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982244506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099053847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526817398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9757234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239612516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346798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509A885A-8762-499E-9151-78672E0D19E9}"/>
              </a:ext>
            </a:extLst>
          </p:cNvPr>
          <p:cNvCxnSpPr>
            <a:cxnSpLocks/>
          </p:cNvCxnSpPr>
          <p:nvPr/>
        </p:nvCxnSpPr>
        <p:spPr>
          <a:xfrm>
            <a:off x="2369468" y="3342606"/>
            <a:ext cx="2042558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2CBDBCEF-A40B-49EA-A4ED-83C3C4FDD39D}"/>
              </a:ext>
            </a:extLst>
          </p:cNvPr>
          <p:cNvCxnSpPr/>
          <p:nvPr/>
        </p:nvCxnSpPr>
        <p:spPr>
          <a:xfrm>
            <a:off x="2351315" y="2071722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CC7701BD-721B-45DD-A031-605A198A87F9}"/>
              </a:ext>
            </a:extLst>
          </p:cNvPr>
          <p:cNvCxnSpPr/>
          <p:nvPr/>
        </p:nvCxnSpPr>
        <p:spPr>
          <a:xfrm>
            <a:off x="4412026" y="2071722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659B31D-6052-46B1-ACBA-7AA26C7922C2}"/>
              </a:ext>
            </a:extLst>
          </p:cNvPr>
          <p:cNvSpPr/>
          <p:nvPr/>
        </p:nvSpPr>
        <p:spPr>
          <a:xfrm>
            <a:off x="2249084" y="1060117"/>
            <a:ext cx="420282" cy="39383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B997FAF-41D7-4FBF-99DE-09D854DA493B}"/>
              </a:ext>
            </a:extLst>
          </p:cNvPr>
          <p:cNvSpPr/>
          <p:nvPr/>
        </p:nvSpPr>
        <p:spPr>
          <a:xfrm>
            <a:off x="2301958" y="99542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58512230-90EF-4445-BB81-3F0DA25C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58036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BFE4B8B-085D-4DCE-96C4-EF9D07E760D7}"/>
              </a:ext>
            </a:extLst>
          </p:cNvPr>
          <p:cNvCxnSpPr>
            <a:cxnSpLocks/>
          </p:cNvCxnSpPr>
          <p:nvPr/>
        </p:nvCxnSpPr>
        <p:spPr>
          <a:xfrm>
            <a:off x="2351315" y="2082341"/>
            <a:ext cx="0" cy="115966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F7F492F2-38AD-4072-9C5F-C7E57668DC82}"/>
              </a:ext>
            </a:extLst>
          </p:cNvPr>
          <p:cNvCxnSpPr>
            <a:cxnSpLocks/>
          </p:cNvCxnSpPr>
          <p:nvPr/>
        </p:nvCxnSpPr>
        <p:spPr>
          <a:xfrm flipV="1">
            <a:off x="4008624" y="2290432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B78190D3-F530-4F5C-9077-A6CC14B90D1A}"/>
              </a:ext>
            </a:extLst>
          </p:cNvPr>
          <p:cNvCxnSpPr>
            <a:cxnSpLocks/>
          </p:cNvCxnSpPr>
          <p:nvPr/>
        </p:nvCxnSpPr>
        <p:spPr>
          <a:xfrm flipV="1">
            <a:off x="3604273" y="2290431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7D12F33-C5FE-4377-ACE1-6ADACDF77B45}"/>
              </a:ext>
            </a:extLst>
          </p:cNvPr>
          <p:cNvCxnSpPr>
            <a:cxnSpLocks/>
          </p:cNvCxnSpPr>
          <p:nvPr/>
        </p:nvCxnSpPr>
        <p:spPr>
          <a:xfrm flipV="1">
            <a:off x="3194242" y="2290430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9101F47-EBDF-498E-BEAC-D39A91CFEB1B}"/>
              </a:ext>
            </a:extLst>
          </p:cNvPr>
          <p:cNvCxnSpPr>
            <a:cxnSpLocks/>
          </p:cNvCxnSpPr>
          <p:nvPr/>
        </p:nvCxnSpPr>
        <p:spPr>
          <a:xfrm flipV="1">
            <a:off x="2767171" y="2290429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9C3F719B-63E3-46D0-BDE7-2929BAB4C89F}"/>
              </a:ext>
            </a:extLst>
          </p:cNvPr>
          <p:cNvCxnSpPr>
            <a:cxnSpLocks/>
          </p:cNvCxnSpPr>
          <p:nvPr/>
        </p:nvCxnSpPr>
        <p:spPr>
          <a:xfrm flipV="1">
            <a:off x="2351460" y="2290428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BF2F8E7C-E502-49FA-A541-9A02907B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786114"/>
              </p:ext>
            </p:extLst>
          </p:nvPr>
        </p:nvGraphicFramePr>
        <p:xfrm>
          <a:off x="1528866" y="354393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77003960-1732-48BA-BCFF-3D85C394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523868"/>
              </p:ext>
            </p:extLst>
          </p:nvPr>
        </p:nvGraphicFramePr>
        <p:xfrm>
          <a:off x="1528866" y="3543936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3482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3021981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3021981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xmlns="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32948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5659B31D-6052-46B1-ACBA-7AA26C7922C2}"/>
              </a:ext>
            </a:extLst>
          </p:cNvPr>
          <p:cNvSpPr/>
          <p:nvPr/>
        </p:nvSpPr>
        <p:spPr>
          <a:xfrm>
            <a:off x="1458150" y="1048019"/>
            <a:ext cx="420282" cy="39383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B997FAF-41D7-4FBF-99DE-09D854DA493B}"/>
              </a:ext>
            </a:extLst>
          </p:cNvPr>
          <p:cNvSpPr/>
          <p:nvPr/>
        </p:nvSpPr>
        <p:spPr>
          <a:xfrm>
            <a:off x="1387535" y="96995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58512230-90EF-4445-BB81-3F0DA25C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78357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xmlns="" id="{BF2F8E7C-E502-49FA-A541-9A02907B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4814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xmlns="" id="{77003960-1732-48BA-BCFF-3D85C394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95806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xmlns="" id="{F0FDCA4F-7849-429A-996B-46CD43C16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11703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xmlns="" id="{FE1AC749-1C20-4E81-9801-FB5F7AB72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48578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xmlns="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xmlns="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CC7701BD-721B-45DD-A031-605A198A87F9}"/>
              </a:ext>
            </a:extLst>
          </p:cNvPr>
          <p:cNvCxnSpPr/>
          <p:nvPr/>
        </p:nvCxnSpPr>
        <p:spPr>
          <a:xfrm>
            <a:off x="4416364" y="1989469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87D12F33-C5FE-4377-ACE1-6ADACDF77B45}"/>
              </a:ext>
            </a:extLst>
          </p:cNvPr>
          <p:cNvCxnSpPr>
            <a:cxnSpLocks/>
          </p:cNvCxnSpPr>
          <p:nvPr/>
        </p:nvCxnSpPr>
        <p:spPr>
          <a:xfrm flipV="1">
            <a:off x="4424325" y="2284375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9101F47-EBDF-498E-BEAC-D39A91CFEB1B}"/>
              </a:ext>
            </a:extLst>
          </p:cNvPr>
          <p:cNvCxnSpPr>
            <a:cxnSpLocks/>
          </p:cNvCxnSpPr>
          <p:nvPr/>
        </p:nvCxnSpPr>
        <p:spPr>
          <a:xfrm flipV="1">
            <a:off x="4840325" y="2278319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9C3F719B-63E3-46D0-BDE7-2929BAB4C89F}"/>
              </a:ext>
            </a:extLst>
          </p:cNvPr>
          <p:cNvCxnSpPr>
            <a:cxnSpLocks/>
          </p:cNvCxnSpPr>
          <p:nvPr/>
        </p:nvCxnSpPr>
        <p:spPr>
          <a:xfrm flipV="1">
            <a:off x="5244676" y="2284373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09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725" y="1039660"/>
            <a:ext cx="5917319" cy="514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3734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0" y="1465544"/>
            <a:ext cx="7326885" cy="390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952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56" y="1233813"/>
            <a:ext cx="6413326" cy="465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6043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962" y="1233812"/>
            <a:ext cx="4784943" cy="347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52811" y="4984026"/>
            <a:ext cx="57744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dirty="0">
                <a:solidFill>
                  <a:srgbClr val="FF0000"/>
                </a:solidFill>
              </a:rPr>
              <a:t>Jack has taken two fifths away. Annie has found the difference between four fifths and two fifths.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5753" y="864296"/>
            <a:ext cx="43089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FF0000"/>
                </a:solidFill>
              </a:rPr>
              <a:t>Answer</a:t>
            </a:r>
            <a:endParaRPr lang="en-GB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52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857250"/>
            <a:ext cx="74485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54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9036" y="488515"/>
            <a:ext cx="6826685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dirty="0" smtClean="0">
                <a:latin typeface="Comic Sans MS" panose="030F0702030302020204" pitchFamily="66" charset="0"/>
              </a:rPr>
              <a:t>Vocabulary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Fraction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Amount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Whole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Numerator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Denominator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Subtract 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 smtClean="0">
                <a:latin typeface="Comic Sans MS" panose="030F0702030302020204" pitchFamily="66" charset="0"/>
              </a:rPr>
              <a:t>Subtraction </a:t>
            </a:r>
            <a:endParaRPr lang="en-GB" sz="25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04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866775"/>
            <a:ext cx="7391400" cy="51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127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1) 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r>
                  <a:rPr lang="en-GB" sz="2800" dirty="0"/>
                  <a:t>	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thousands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2) 	What is the difference between 9 and 3?</a:t>
                </a:r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When adding fractions, add the </a:t>
                </a:r>
                <a:r>
                  <a:rPr lang="en-GB" sz="2800" u="sng" dirty="0"/>
                  <a:t>				    </a:t>
                </a:r>
              </a:p>
              <a:p>
                <a:r>
                  <a:rPr lang="en-GB" sz="2800" dirty="0"/>
                  <a:t>	 and keep the </a:t>
                </a:r>
                <a:r>
                  <a:rPr lang="en-GB" sz="2800" u="sng" dirty="0"/>
                  <a:t>					</a:t>
                </a:r>
                <a:r>
                  <a:rPr lang="en-GB" sz="2800" dirty="0"/>
                  <a:t> the same. 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4)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blipFill>
                <a:blip r:embed="rId2"/>
                <a:stretch>
                  <a:fillRect l="-1626" t="-1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2387E862-F957-4B0D-90E4-648C5C696674}"/>
              </a:ext>
            </a:extLst>
          </p:cNvPr>
          <p:cNvSpPr/>
          <p:nvPr/>
        </p:nvSpPr>
        <p:spPr>
          <a:xfrm>
            <a:off x="1860513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9860AD43-7ADF-46E6-A3FB-37F3134197ED}"/>
              </a:ext>
            </a:extLst>
          </p:cNvPr>
          <p:cNvSpPr/>
          <p:nvPr/>
        </p:nvSpPr>
        <p:spPr>
          <a:xfrm>
            <a:off x="4347189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D9C06D9-7DE8-4421-B3E2-6E2F4271E710}"/>
              </a:ext>
            </a:extLst>
          </p:cNvPr>
          <p:cNvSpPr/>
          <p:nvPr/>
        </p:nvSpPr>
        <p:spPr>
          <a:xfrm>
            <a:off x="4347189" y="550715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B3A5956-7354-4154-A734-41E35AB564CE}"/>
              </a:ext>
            </a:extLst>
          </p:cNvPr>
          <p:cNvSpPr/>
          <p:nvPr/>
        </p:nvSpPr>
        <p:spPr>
          <a:xfrm>
            <a:off x="2384218" y="33477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531B2E9-410D-4723-B1EB-E46DFD7DC3ED}"/>
              </a:ext>
            </a:extLst>
          </p:cNvPr>
          <p:cNvSpPr/>
          <p:nvPr/>
        </p:nvSpPr>
        <p:spPr>
          <a:xfrm>
            <a:off x="5687000" y="758827"/>
            <a:ext cx="196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 thousands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DC16EA4-0A52-48EB-8684-13B6A0834808}"/>
              </a:ext>
            </a:extLst>
          </p:cNvPr>
          <p:cNvSpPr/>
          <p:nvPr/>
        </p:nvSpPr>
        <p:spPr>
          <a:xfrm>
            <a:off x="7472105" y="20555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FFAD092-32F0-4C0E-8D5C-ADCBE9FA0D78}"/>
              </a:ext>
            </a:extLst>
          </p:cNvPr>
          <p:cNvSpPr/>
          <p:nvPr/>
        </p:nvSpPr>
        <p:spPr>
          <a:xfrm>
            <a:off x="5908766" y="3304569"/>
            <a:ext cx="1879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numerators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5055F16-CF04-43EB-AF32-6933BB85BAAF}"/>
              </a:ext>
            </a:extLst>
          </p:cNvPr>
          <p:cNvSpPr/>
          <p:nvPr/>
        </p:nvSpPr>
        <p:spPr>
          <a:xfrm>
            <a:off x="3235235" y="3740687"/>
            <a:ext cx="2221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="" id="{DA86BB6E-990B-4A16-A529-63963119F563}"/>
                  </a:ext>
                </a:extLst>
              </p:cNvPr>
              <p:cNvSpPr txBox="1"/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1) 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r>
                  <a:rPr lang="en-GB" sz="2800" dirty="0"/>
                  <a:t>	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thousands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2) 	What is the difference between 9 and 3?</a:t>
                </a:r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When adding fractions, add the </a:t>
                </a:r>
                <a:r>
                  <a:rPr lang="en-GB" sz="2800" u="sng" dirty="0"/>
                  <a:t>				    </a:t>
                </a:r>
              </a:p>
              <a:p>
                <a:r>
                  <a:rPr lang="en-GB" sz="2800" dirty="0"/>
                  <a:t>	 and keep the </a:t>
                </a:r>
                <a:r>
                  <a:rPr lang="en-GB" sz="2800" u="sng" dirty="0"/>
                  <a:t>					</a:t>
                </a:r>
                <a:r>
                  <a:rPr lang="en-GB" sz="2800" dirty="0"/>
                  <a:t> the same. 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4)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A86BB6E-990B-4A16-A529-63963119F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34776"/>
                <a:ext cx="7497474" cy="5940024"/>
              </a:xfrm>
              <a:prstGeom prst="rect">
                <a:avLst/>
              </a:prstGeom>
              <a:blipFill>
                <a:blip r:embed="rId3"/>
                <a:stretch>
                  <a:fillRect l="-1626" t="-10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2387E862-F957-4B0D-90E4-648C5C696674}"/>
              </a:ext>
            </a:extLst>
          </p:cNvPr>
          <p:cNvSpPr/>
          <p:nvPr/>
        </p:nvSpPr>
        <p:spPr>
          <a:xfrm>
            <a:off x="1860513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9860AD43-7ADF-46E6-A3FB-37F3134197ED}"/>
              </a:ext>
            </a:extLst>
          </p:cNvPr>
          <p:cNvSpPr/>
          <p:nvPr/>
        </p:nvSpPr>
        <p:spPr>
          <a:xfrm>
            <a:off x="4347189" y="501603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2D9C06D9-7DE8-4421-B3E2-6E2F4271E710}"/>
              </a:ext>
            </a:extLst>
          </p:cNvPr>
          <p:cNvSpPr/>
          <p:nvPr/>
        </p:nvSpPr>
        <p:spPr>
          <a:xfrm>
            <a:off x="4347189" y="5507157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EA80347-EB06-4020-9A5D-D5A888EA4614}"/>
              </a:ext>
            </a:extLst>
          </p:cNvPr>
          <p:cNvSpPr/>
          <p:nvPr/>
        </p:nvSpPr>
        <p:spPr>
          <a:xfrm>
            <a:off x="1822221" y="495101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F1D9CB43-A675-45F1-B187-853C28383270}"/>
              </a:ext>
            </a:extLst>
          </p:cNvPr>
          <p:cNvSpPr/>
          <p:nvPr/>
        </p:nvSpPr>
        <p:spPr>
          <a:xfrm>
            <a:off x="4313417" y="495397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CB00319-8B12-4C4C-A737-AF1BA56F5FEB}"/>
              </a:ext>
            </a:extLst>
          </p:cNvPr>
          <p:cNvSpPr/>
          <p:nvPr/>
        </p:nvSpPr>
        <p:spPr>
          <a:xfrm>
            <a:off x="4313417" y="544213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47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570" y="1210248"/>
            <a:ext cx="6858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Adding and subtracting </a:t>
            </a:r>
            <a:r>
              <a:rPr lang="en-GB" sz="2000" b="1" dirty="0" smtClean="0">
                <a:latin typeface="Comic Sans MS" panose="030F0702030302020204" pitchFamily="66" charset="0"/>
              </a:rPr>
              <a:t>fractions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Common denominators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It's easy to add and subtract fractions when the numbers on the bottom are the same</a:t>
            </a:r>
            <a:r>
              <a:rPr lang="en-GB" sz="20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These are called the 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denominators</a:t>
            </a:r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b="1" dirty="0">
                <a:latin typeface="Comic Sans MS" panose="030F0702030302020204" pitchFamily="66" charset="0"/>
              </a:rPr>
              <a:t>5</a:t>
            </a:r>
            <a:r>
              <a:rPr lang="en-GB" sz="2000" b="1" dirty="0" smtClean="0">
                <a:latin typeface="Comic Sans MS" panose="030F0702030302020204" pitchFamily="66" charset="0"/>
              </a:rPr>
              <a:t>        </a:t>
            </a:r>
            <a:r>
              <a:rPr lang="en-GB" sz="2000" b="1" dirty="0">
                <a:latin typeface="Comic Sans MS" panose="030F0702030302020204" pitchFamily="66" charset="0"/>
              </a:rPr>
              <a:t>2</a:t>
            </a:r>
            <a:r>
              <a:rPr lang="en-GB" sz="2000" b="1" dirty="0" smtClean="0">
                <a:latin typeface="Comic Sans MS" panose="030F0702030302020204" pitchFamily="66" charset="0"/>
              </a:rPr>
              <a:t>       3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-    </a:t>
            </a:r>
            <a:r>
              <a:rPr lang="en-GB" sz="2000" b="1" dirty="0" smtClean="0">
                <a:latin typeface="Comic Sans MS" panose="030F0702030302020204" pitchFamily="66" charset="0"/>
              </a:rPr>
              <a:t>-   </a:t>
            </a:r>
            <a:r>
              <a:rPr lang="en-GB" sz="2000" b="1" dirty="0" smtClean="0">
                <a:latin typeface="Comic Sans MS" panose="030F0702030302020204" pitchFamily="66" charset="0"/>
              </a:rPr>
              <a:t>-   = </a:t>
            </a:r>
            <a:r>
              <a:rPr lang="en-GB" sz="2000" b="1" dirty="0" smtClean="0">
                <a:latin typeface="Comic Sans MS" panose="030F0702030302020204" pitchFamily="66" charset="0"/>
              </a:rPr>
              <a:t> -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9        9       9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9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408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6990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5447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830033194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140479190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87466041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159080793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4902617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34527654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5293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830033194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140479190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87466041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159080793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xmlns="" val="294902617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xmlns="" val="34527654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4080930" y="2451218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80C77F1-3DB9-43E3-B188-EE1070C6BE18}"/>
              </a:ext>
            </a:extLst>
          </p:cNvPr>
          <p:cNvCxnSpPr>
            <a:cxnSpLocks/>
          </p:cNvCxnSpPr>
          <p:nvPr/>
        </p:nvCxnSpPr>
        <p:spPr>
          <a:xfrm flipV="1">
            <a:off x="3440673" y="2451216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2800416" y="2451214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2BADB15-0FD0-4CEF-8940-E62989B80525}"/>
              </a:ext>
            </a:extLst>
          </p:cNvPr>
          <p:cNvSpPr/>
          <p:nvPr/>
        </p:nvSpPr>
        <p:spPr>
          <a:xfrm>
            <a:off x="1397629" y="3965807"/>
            <a:ext cx="64892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Reduction – 	when something is being 					removed or taken away.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2262D34-C02F-4B71-86D9-C064396A7A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183105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15495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3778387069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234345781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2410029540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459143111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3642189661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2119483059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161931615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3995455370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2907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2405111418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190592875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3141955694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53921839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180722696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2569022877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284840614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338827916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2BADB15-0FD0-4CEF-8940-E62989B80525}"/>
              </a:ext>
            </a:extLst>
          </p:cNvPr>
          <p:cNvSpPr/>
          <p:nvPr/>
        </p:nvSpPr>
        <p:spPr>
          <a:xfrm>
            <a:off x="3135031" y="3647253"/>
            <a:ext cx="55240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1"/>
                </a:solidFill>
              </a:rPr>
              <a:t>Partitioning – 	splitting the whole 					into two or more 						parts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4E82F853-580B-49E1-8AE7-76A8F8F5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2969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xmlns="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2405111418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190592875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3141955694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53921839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180722696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2569022877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xmlns="" val="284840614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xmlns="" val="338827916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91726510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5CA843D-612B-4E2A-88F8-98C5EE85B6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2848" y="3470633"/>
            <a:ext cx="2283466" cy="2285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98121C0-DB25-4B6A-B8BC-9B3E96D66638}"/>
                  </a:ext>
                </a:extLst>
              </p:cNvPr>
              <p:cNvSpPr/>
              <p:nvPr/>
            </p:nvSpPr>
            <p:spPr>
              <a:xfrm>
                <a:off x="2156489" y="3519055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489" y="3519055"/>
                <a:ext cx="449162" cy="7654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DA969D67-83F0-4936-9136-43C0AB2BED22}"/>
                  </a:ext>
                </a:extLst>
              </p:cNvPr>
              <p:cNvSpPr/>
              <p:nvPr/>
            </p:nvSpPr>
            <p:spPr>
              <a:xfrm>
                <a:off x="1500599" y="4848671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599" y="4848671"/>
                <a:ext cx="449162" cy="7654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53690A67-18F3-475B-84B9-C799BE292EC7}"/>
                  </a:ext>
                </a:extLst>
              </p:cNvPr>
              <p:cNvSpPr/>
              <p:nvPr/>
            </p:nvSpPr>
            <p:spPr>
              <a:xfrm>
                <a:off x="2827321" y="4848671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321" y="4848671"/>
                <a:ext cx="449162" cy="7654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D3CE8D08-B7D3-4A16-B237-23BB90C04586}"/>
              </a:ext>
            </a:extLst>
          </p:cNvPr>
          <p:cNvGrpSpPr/>
          <p:nvPr/>
        </p:nvGrpSpPr>
        <p:grpSpPr>
          <a:xfrm>
            <a:off x="2524539" y="2105439"/>
            <a:ext cx="4094921" cy="3365284"/>
            <a:chOff x="7537837" y="1964611"/>
            <a:chExt cx="4094921" cy="336528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E055AC11-82B0-4D83-B2EA-171EE5820A71}"/>
                </a:ext>
              </a:extLst>
            </p:cNvPr>
            <p:cNvSpPr/>
            <p:nvPr/>
          </p:nvSpPr>
          <p:spPr>
            <a:xfrm>
              <a:off x="7537837" y="1964611"/>
              <a:ext cx="4094921" cy="3259396"/>
            </a:xfrm>
            <a:prstGeom prst="rect">
              <a:avLst/>
            </a:prstGeom>
            <a:solidFill>
              <a:schemeClr val="bg1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62C0149B-9AD4-4AC2-B3A2-4C1C24281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622097" y="1964611"/>
              <a:ext cx="1969179" cy="3365284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44E10211-BBC8-404C-8050-FDBE03E13328}"/>
                  </a:ext>
                </a:extLst>
              </p:cNvPr>
              <p:cNvSpPr/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7" y="1061848"/>
                <a:ext cx="798617" cy="76937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084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2" grpId="0"/>
      <p:bldP spid="23" grpId="0"/>
      <p:bldP spid="24" grpId="0"/>
      <p:bldP spid="25" grpId="0"/>
      <p:bldP spid="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4.5|5.3|4.7|2.6|7.4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2|2.7|8.7|0.9|2.1|2.4|14.8|1|1.1|6.4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3|3.7|1.2|2.7|7.1|7.9|4.8|1.2|3|3.8|12.1|10.6|11|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3|8.1|0.8|10.9|1.2|4.5|10.7|2.3|2.2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3.6|5.2|7.3|9.6|5.6|4.7|5.5|7.1|0.9|6.2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4.2|3.4|11.5|2.6|3|1.6|15.3|6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12955</TotalTime>
  <Words>253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5 on the worksheet</vt:lpstr>
      <vt:lpstr>PowerPoint Presentation</vt:lpstr>
      <vt:lpstr>PowerPoint Presentation</vt:lpstr>
      <vt:lpstr>PowerPoint Presentation</vt:lpstr>
      <vt:lpstr>Have a go at the rest of the questions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Dawn Sadowski</cp:lastModifiedBy>
  <cp:revision>377</cp:revision>
  <dcterms:created xsi:type="dcterms:W3CDTF">2019-07-05T11:02:13Z</dcterms:created>
  <dcterms:modified xsi:type="dcterms:W3CDTF">2021-02-26T18:22:59Z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