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8DA51C-D7BD-442F-9074-B4C5FA9C2EC1}"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7BD9F-E828-44A0-8CD2-FD9FC3C17AFF}" type="slidenum">
              <a:rPr lang="en-GB" smtClean="0"/>
              <a:t>‹#›</a:t>
            </a:fld>
            <a:endParaRPr lang="en-GB"/>
          </a:p>
        </p:txBody>
      </p:sp>
    </p:spTree>
    <p:extLst>
      <p:ext uri="{BB962C8B-B14F-4D97-AF65-F5344CB8AC3E}">
        <p14:creationId xmlns:p14="http://schemas.microsoft.com/office/powerpoint/2010/main" val="3249954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8DA51C-D7BD-442F-9074-B4C5FA9C2EC1}"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7BD9F-E828-44A0-8CD2-FD9FC3C17AFF}" type="slidenum">
              <a:rPr lang="en-GB" smtClean="0"/>
              <a:t>‹#›</a:t>
            </a:fld>
            <a:endParaRPr lang="en-GB"/>
          </a:p>
        </p:txBody>
      </p:sp>
    </p:spTree>
    <p:extLst>
      <p:ext uri="{BB962C8B-B14F-4D97-AF65-F5344CB8AC3E}">
        <p14:creationId xmlns:p14="http://schemas.microsoft.com/office/powerpoint/2010/main" val="173729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8DA51C-D7BD-442F-9074-B4C5FA9C2EC1}"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7BD9F-E828-44A0-8CD2-FD9FC3C17AFF}" type="slidenum">
              <a:rPr lang="en-GB" smtClean="0"/>
              <a:t>‹#›</a:t>
            </a:fld>
            <a:endParaRPr lang="en-GB"/>
          </a:p>
        </p:txBody>
      </p:sp>
    </p:spTree>
    <p:extLst>
      <p:ext uri="{BB962C8B-B14F-4D97-AF65-F5344CB8AC3E}">
        <p14:creationId xmlns:p14="http://schemas.microsoft.com/office/powerpoint/2010/main" val="206382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8DA51C-D7BD-442F-9074-B4C5FA9C2EC1}"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7BD9F-E828-44A0-8CD2-FD9FC3C17AFF}" type="slidenum">
              <a:rPr lang="en-GB" smtClean="0"/>
              <a:t>‹#›</a:t>
            </a:fld>
            <a:endParaRPr lang="en-GB"/>
          </a:p>
        </p:txBody>
      </p:sp>
    </p:spTree>
    <p:extLst>
      <p:ext uri="{BB962C8B-B14F-4D97-AF65-F5344CB8AC3E}">
        <p14:creationId xmlns:p14="http://schemas.microsoft.com/office/powerpoint/2010/main" val="7137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8DA51C-D7BD-442F-9074-B4C5FA9C2EC1}"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7BD9F-E828-44A0-8CD2-FD9FC3C17AFF}" type="slidenum">
              <a:rPr lang="en-GB" smtClean="0"/>
              <a:t>‹#›</a:t>
            </a:fld>
            <a:endParaRPr lang="en-GB"/>
          </a:p>
        </p:txBody>
      </p:sp>
    </p:spTree>
    <p:extLst>
      <p:ext uri="{BB962C8B-B14F-4D97-AF65-F5344CB8AC3E}">
        <p14:creationId xmlns:p14="http://schemas.microsoft.com/office/powerpoint/2010/main" val="62771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8DA51C-D7BD-442F-9074-B4C5FA9C2EC1}"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7BD9F-E828-44A0-8CD2-FD9FC3C17AFF}" type="slidenum">
              <a:rPr lang="en-GB" smtClean="0"/>
              <a:t>‹#›</a:t>
            </a:fld>
            <a:endParaRPr lang="en-GB"/>
          </a:p>
        </p:txBody>
      </p:sp>
    </p:spTree>
    <p:extLst>
      <p:ext uri="{BB962C8B-B14F-4D97-AF65-F5344CB8AC3E}">
        <p14:creationId xmlns:p14="http://schemas.microsoft.com/office/powerpoint/2010/main" val="380694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8DA51C-D7BD-442F-9074-B4C5FA9C2EC1}" type="datetimeFigureOut">
              <a:rPr lang="en-GB" smtClean="0"/>
              <a:t>26/02/2021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87BD9F-E828-44A0-8CD2-FD9FC3C17AFF}" type="slidenum">
              <a:rPr lang="en-GB" smtClean="0"/>
              <a:t>‹#›</a:t>
            </a:fld>
            <a:endParaRPr lang="en-GB"/>
          </a:p>
        </p:txBody>
      </p:sp>
    </p:spTree>
    <p:extLst>
      <p:ext uri="{BB962C8B-B14F-4D97-AF65-F5344CB8AC3E}">
        <p14:creationId xmlns:p14="http://schemas.microsoft.com/office/powerpoint/2010/main" val="27401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8DA51C-D7BD-442F-9074-B4C5FA9C2EC1}"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87BD9F-E828-44A0-8CD2-FD9FC3C17AFF}" type="slidenum">
              <a:rPr lang="en-GB" smtClean="0"/>
              <a:t>‹#›</a:t>
            </a:fld>
            <a:endParaRPr lang="en-GB"/>
          </a:p>
        </p:txBody>
      </p:sp>
    </p:spTree>
    <p:extLst>
      <p:ext uri="{BB962C8B-B14F-4D97-AF65-F5344CB8AC3E}">
        <p14:creationId xmlns:p14="http://schemas.microsoft.com/office/powerpoint/2010/main" val="61198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DA51C-D7BD-442F-9074-B4C5FA9C2EC1}" type="datetimeFigureOut">
              <a:rPr lang="en-GB" smtClean="0"/>
              <a:t>26/02/2021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87BD9F-E828-44A0-8CD2-FD9FC3C17AFF}" type="slidenum">
              <a:rPr lang="en-GB" smtClean="0"/>
              <a:t>‹#›</a:t>
            </a:fld>
            <a:endParaRPr lang="en-GB"/>
          </a:p>
        </p:txBody>
      </p:sp>
    </p:spTree>
    <p:extLst>
      <p:ext uri="{BB962C8B-B14F-4D97-AF65-F5344CB8AC3E}">
        <p14:creationId xmlns:p14="http://schemas.microsoft.com/office/powerpoint/2010/main" val="196670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DA51C-D7BD-442F-9074-B4C5FA9C2EC1}"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7BD9F-E828-44A0-8CD2-FD9FC3C17AFF}" type="slidenum">
              <a:rPr lang="en-GB" smtClean="0"/>
              <a:t>‹#›</a:t>
            </a:fld>
            <a:endParaRPr lang="en-GB"/>
          </a:p>
        </p:txBody>
      </p:sp>
    </p:spTree>
    <p:extLst>
      <p:ext uri="{BB962C8B-B14F-4D97-AF65-F5344CB8AC3E}">
        <p14:creationId xmlns:p14="http://schemas.microsoft.com/office/powerpoint/2010/main" val="260179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DA51C-D7BD-442F-9074-B4C5FA9C2EC1}"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7BD9F-E828-44A0-8CD2-FD9FC3C17AFF}" type="slidenum">
              <a:rPr lang="en-GB" smtClean="0"/>
              <a:t>‹#›</a:t>
            </a:fld>
            <a:endParaRPr lang="en-GB"/>
          </a:p>
        </p:txBody>
      </p:sp>
    </p:spTree>
    <p:extLst>
      <p:ext uri="{BB962C8B-B14F-4D97-AF65-F5344CB8AC3E}">
        <p14:creationId xmlns:p14="http://schemas.microsoft.com/office/powerpoint/2010/main" val="341448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DA51C-D7BD-442F-9074-B4C5FA9C2EC1}" type="datetimeFigureOut">
              <a:rPr lang="en-GB" smtClean="0"/>
              <a:t>26/02/2021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7BD9F-E828-44A0-8CD2-FD9FC3C17AFF}" type="slidenum">
              <a:rPr lang="en-GB" smtClean="0"/>
              <a:t>‹#›</a:t>
            </a:fld>
            <a:endParaRPr lang="en-GB"/>
          </a:p>
        </p:txBody>
      </p:sp>
    </p:spTree>
    <p:extLst>
      <p:ext uri="{BB962C8B-B14F-4D97-AF65-F5344CB8AC3E}">
        <p14:creationId xmlns:p14="http://schemas.microsoft.com/office/powerpoint/2010/main" val="360367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omic Sans MS" panose="030F0702030302020204" pitchFamily="66" charset="0"/>
              </a:rPr>
              <a:t>Art</a:t>
            </a:r>
            <a:endParaRPr lang="en-GB" dirty="0">
              <a:latin typeface="Comic Sans MS" panose="030F0702030302020204" pitchFamily="66" charset="0"/>
            </a:endParaRPr>
          </a:p>
        </p:txBody>
      </p:sp>
      <p:sp>
        <p:nvSpPr>
          <p:cNvPr id="3" name="Subtitle 2"/>
          <p:cNvSpPr>
            <a:spLocks noGrp="1"/>
          </p:cNvSpPr>
          <p:nvPr>
            <p:ph type="subTitle" idx="1"/>
          </p:nvPr>
        </p:nvSpPr>
        <p:spPr/>
        <p:txBody>
          <a:bodyPr/>
          <a:lstStyle/>
          <a:p>
            <a:r>
              <a:rPr lang="en-GB" b="1" dirty="0" smtClean="0">
                <a:solidFill>
                  <a:schemeClr val="tx1"/>
                </a:solidFill>
                <a:latin typeface="Comic Sans MS" panose="030F0702030302020204" pitchFamily="66" charset="0"/>
              </a:rPr>
              <a:t>02.03.21</a:t>
            </a:r>
            <a:endParaRPr lang="en-GB"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22841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Competition!!</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ART COMPETITION Northumberland County Council invites school age children within Northumberland to submit their finest art drawings of Inspirational Women from Northumberland in celebration of International Women’s Day 2021. </a:t>
            </a:r>
            <a:endParaRPr lang="en-GB" dirty="0">
              <a:latin typeface="Comic Sans MS" panose="030F0702030302020204" pitchFamily="66" charset="0"/>
            </a:endParaRPr>
          </a:p>
        </p:txBody>
      </p:sp>
    </p:spTree>
    <p:extLst>
      <p:ext uri="{BB962C8B-B14F-4D97-AF65-F5344CB8AC3E}">
        <p14:creationId xmlns:p14="http://schemas.microsoft.com/office/powerpoint/2010/main" val="428701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136904" cy="6247864"/>
          </a:xfrm>
          <a:prstGeom prst="rect">
            <a:avLst/>
          </a:prstGeom>
        </p:spPr>
        <p:txBody>
          <a:bodyPr wrap="square">
            <a:spAutoFit/>
          </a:bodyPr>
          <a:lstStyle/>
          <a:p>
            <a:pPr algn="ctr"/>
            <a:r>
              <a:rPr lang="en-GB" sz="4000" dirty="0" smtClean="0">
                <a:latin typeface="Comic Sans MS" panose="030F0702030302020204" pitchFamily="66" charset="0"/>
              </a:rPr>
              <a:t>Prizes!!!</a:t>
            </a:r>
          </a:p>
          <a:p>
            <a:pPr algn="ctr"/>
            <a:endParaRPr lang="en-GB" sz="4000" dirty="0" smtClean="0">
              <a:latin typeface="Comic Sans MS" panose="030F0702030302020204" pitchFamily="66" charset="0"/>
            </a:endParaRPr>
          </a:p>
          <a:p>
            <a:r>
              <a:rPr lang="en-GB" sz="4000" dirty="0" smtClean="0">
                <a:latin typeface="Comic Sans MS" panose="030F0702030302020204" pitchFamily="66" charset="0"/>
              </a:rPr>
              <a:t>Prizes will be awarded as follows: Winner: £200 for the award winning school and £25 book voucher for the winning artist </a:t>
            </a:r>
          </a:p>
          <a:p>
            <a:endParaRPr lang="en-GB" sz="4000" dirty="0">
              <a:latin typeface="Comic Sans MS" panose="030F0702030302020204" pitchFamily="66" charset="0"/>
            </a:endParaRPr>
          </a:p>
          <a:p>
            <a:r>
              <a:rPr lang="en-GB" sz="4000" dirty="0" smtClean="0">
                <a:latin typeface="Comic Sans MS" panose="030F0702030302020204" pitchFamily="66" charset="0"/>
              </a:rPr>
              <a:t>Runner up: £100 for the runner up school and £20 book voucher for the runner up artist </a:t>
            </a:r>
            <a:endParaRPr lang="en-GB" sz="4000" dirty="0">
              <a:latin typeface="Comic Sans MS" panose="030F0702030302020204" pitchFamily="66" charset="0"/>
            </a:endParaRPr>
          </a:p>
        </p:txBody>
      </p:sp>
    </p:spTree>
    <p:extLst>
      <p:ext uri="{BB962C8B-B14F-4D97-AF65-F5344CB8AC3E}">
        <p14:creationId xmlns:p14="http://schemas.microsoft.com/office/powerpoint/2010/main" val="267036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136904" cy="6247864"/>
          </a:xfrm>
          <a:prstGeom prst="rect">
            <a:avLst/>
          </a:prstGeom>
        </p:spPr>
        <p:txBody>
          <a:bodyPr wrap="square">
            <a:spAutoFit/>
          </a:bodyPr>
          <a:lstStyle/>
          <a:p>
            <a:pPr algn="ctr"/>
            <a:r>
              <a:rPr lang="en-GB" sz="4000" dirty="0" smtClean="0">
                <a:latin typeface="Comic Sans MS" panose="030F0702030302020204" pitchFamily="66" charset="0"/>
              </a:rPr>
              <a:t>Can you choose someone that you researched yesterday to create a piece of art work?</a:t>
            </a:r>
          </a:p>
          <a:p>
            <a:pPr algn="ctr"/>
            <a:endParaRPr lang="en-GB" sz="4000" dirty="0" smtClean="0">
              <a:latin typeface="Comic Sans MS" panose="030F0702030302020204" pitchFamily="66" charset="0"/>
            </a:endParaRPr>
          </a:p>
          <a:p>
            <a:pPr algn="ctr"/>
            <a:r>
              <a:rPr lang="en-GB" sz="4000" dirty="0" smtClean="0">
                <a:latin typeface="Comic Sans MS" panose="030F0702030302020204" pitchFamily="66" charset="0"/>
              </a:rPr>
              <a:t>Will it be a portrait?</a:t>
            </a:r>
          </a:p>
          <a:p>
            <a:pPr algn="ctr"/>
            <a:r>
              <a:rPr lang="en-GB" sz="4000" dirty="0" smtClean="0">
                <a:latin typeface="Comic Sans MS" panose="030F0702030302020204" pitchFamily="66" charset="0"/>
              </a:rPr>
              <a:t>A collage?</a:t>
            </a:r>
          </a:p>
          <a:p>
            <a:pPr algn="ctr"/>
            <a:r>
              <a:rPr lang="en-GB" sz="4000" dirty="0" smtClean="0">
                <a:latin typeface="Comic Sans MS" panose="030F0702030302020204" pitchFamily="66" charset="0"/>
              </a:rPr>
              <a:t>A scene?</a:t>
            </a:r>
          </a:p>
          <a:p>
            <a:pPr algn="ctr"/>
            <a:r>
              <a:rPr lang="en-GB" sz="4000" dirty="0" smtClean="0">
                <a:latin typeface="Comic Sans MS" panose="030F0702030302020204" pitchFamily="66" charset="0"/>
              </a:rPr>
              <a:t>Will you choose more than one inspirational Northumbrian woman?</a:t>
            </a:r>
          </a:p>
        </p:txBody>
      </p:sp>
    </p:spTree>
    <p:extLst>
      <p:ext uri="{BB962C8B-B14F-4D97-AF65-F5344CB8AC3E}">
        <p14:creationId xmlns:p14="http://schemas.microsoft.com/office/powerpoint/2010/main" val="102750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I</a:t>
            </a:r>
            <a:r>
              <a:rPr lang="en-GB" dirty="0" smtClean="0">
                <a:latin typeface="Comic Sans MS" panose="030F0702030302020204" pitchFamily="66" charset="0"/>
              </a:rPr>
              <a:t>deas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latin typeface="Comic Sans MS" panose="030F0702030302020204" pitchFamily="66" charset="0"/>
              </a:rPr>
              <a:t>Be as creative as you can! Let your imagination go wild!!</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You can use pens, pencils, paint, collage materials. Whatever you choose.</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I’ve put a few ideas on the next few slides to get you started. I’ve had to use photos and clipart but you can draw freehand. I’m sure you’ll have lots of your own ideas. </a:t>
            </a:r>
            <a:endParaRPr lang="en-GB" dirty="0">
              <a:latin typeface="Comic Sans MS" panose="030F0702030302020204" pitchFamily="66" charset="0"/>
            </a:endParaRPr>
          </a:p>
        </p:txBody>
      </p:sp>
    </p:spTree>
    <p:extLst>
      <p:ext uri="{BB962C8B-B14F-4D97-AF65-F5344CB8AC3E}">
        <p14:creationId xmlns:p14="http://schemas.microsoft.com/office/powerpoint/2010/main" val="114339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zigZag">
          <a:fgClr>
            <a:schemeClr val="tx2">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3248025" cy="4067175"/>
          </a:xfrm>
          <a:prstGeom prst="rect">
            <a:avLst/>
          </a:prstGeom>
          <a:ln/>
        </p:spPr>
        <p:style>
          <a:lnRef idx="0">
            <a:schemeClr val="accent1"/>
          </a:lnRef>
          <a:fillRef idx="3">
            <a:schemeClr val="accent1"/>
          </a:fillRef>
          <a:effectRef idx="3">
            <a:schemeClr val="accent1"/>
          </a:effectRef>
          <a:fontRef idx="minor">
            <a:schemeClr val="lt1"/>
          </a:fontRef>
        </p:style>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632" y="1034155"/>
            <a:ext cx="2656632"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59632" y="404664"/>
            <a:ext cx="5256584" cy="553998"/>
          </a:xfrm>
          <a:prstGeom prst="rect">
            <a:avLst/>
          </a:prstGeom>
          <a:noFill/>
        </p:spPr>
        <p:txBody>
          <a:bodyPr wrap="square" rtlCol="0">
            <a:spAutoFit/>
          </a:bodyPr>
          <a:lstStyle/>
          <a:p>
            <a:r>
              <a:rPr lang="en-GB" sz="3000" b="1" dirty="0" smtClean="0">
                <a:latin typeface="Comic Sans MS" panose="030F0702030302020204" pitchFamily="66" charset="0"/>
              </a:rPr>
              <a:t>#</a:t>
            </a:r>
            <a:r>
              <a:rPr lang="en-GB" sz="3000" b="1" dirty="0" err="1" smtClean="0">
                <a:latin typeface="Comic Sans MS" panose="030F0702030302020204" pitchFamily="66" charset="0"/>
              </a:rPr>
              <a:t>Challengeyourself</a:t>
            </a:r>
            <a:endParaRPr lang="en-GB" sz="3000" b="1" dirty="0">
              <a:latin typeface="Comic Sans MS" panose="030F0702030302020204" pitchFamily="66" charset="0"/>
            </a:endParaRPr>
          </a:p>
        </p:txBody>
      </p:sp>
      <p:pic>
        <p:nvPicPr>
          <p:cNvPr id="1033" name="Picture 9" descr="C:\Users\ds\AppData\Local\Microsoft\Windows\INetCache\IE\02F9Y7ZT\1280px-Guernsey_Lifeboa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9838" y="4869160"/>
            <a:ext cx="2648425" cy="19888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813864"/>
            <a:ext cx="3528392"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36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C:\Users\ds\AppData\Local\Microsoft\Windows\INetCache\IE\EY8BKC7L\ASSE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995" y="354466"/>
            <a:ext cx="408964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s\AppData\Local\Microsoft\Windows\INetCache\IE\EY8BKC7L\Imperial_State_Crown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1553" y="3132024"/>
            <a:ext cx="4216606" cy="22867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54466"/>
            <a:ext cx="3419475" cy="504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846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6652"/>
            <a:ext cx="8064896" cy="622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7" y="1333500"/>
            <a:ext cx="3024336"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rot="20283144">
            <a:off x="95237" y="1049791"/>
            <a:ext cx="5648406"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Challengeyourself</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38108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51520" y="260648"/>
            <a:ext cx="8784976" cy="7017306"/>
          </a:xfrm>
          <a:prstGeom prst="rect">
            <a:avLst/>
          </a:prstGeom>
          <a:noFill/>
        </p:spPr>
        <p:txBody>
          <a:bodyPr wrap="square" rtlCol="0">
            <a:spAutoFit/>
          </a:bodyPr>
          <a:lstStyle/>
          <a:p>
            <a:r>
              <a:rPr lang="en-GB" dirty="0" smtClean="0">
                <a:latin typeface="Comic Sans MS" panose="030F0702030302020204" pitchFamily="66" charset="0"/>
              </a:rPr>
              <a:t>Believe and achieve  </a:t>
            </a:r>
            <a:r>
              <a:rPr lang="en-GB" dirty="0" smtClean="0">
                <a:latin typeface="Comic Sans MS" panose="030F0702030302020204" pitchFamily="66" charset="0"/>
              </a:rPr>
              <a:t>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r>
              <a:rPr lang="en-GB" dirty="0" smtClean="0">
                <a:latin typeface="Comic Sans MS" panose="030F0702030302020204" pitchFamily="66" charset="0"/>
              </a:rPr>
              <a:t>Believe and achieve  Believe and achieve Believe and achieve  Believe and achieve </a:t>
            </a:r>
          </a:p>
          <a:p>
            <a:endParaRPr lang="en-GB" dirty="0" smtClean="0">
              <a:latin typeface="Comic Sans MS" panose="030F0702030302020204" pitchFamily="66" charset="0"/>
            </a:endParaRPr>
          </a:p>
          <a:p>
            <a:endParaRPr lang="en-GB" dirty="0" smtClean="0">
              <a:latin typeface="Comic Sans MS" panose="030F0702030302020204" pitchFamily="66" charset="0"/>
            </a:endParaRPr>
          </a:p>
          <a:p>
            <a:endParaRPr lang="en-GB" dirty="0" smtClean="0">
              <a:latin typeface="Comic Sans MS" panose="030F0702030302020204"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268760"/>
            <a:ext cx="4248472" cy="417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710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455</Words>
  <Application>Microsoft Office PowerPoint</Application>
  <PresentationFormat>On-screen Show (4:3)</PresentationFormat>
  <Paragraphs>46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Art</vt:lpstr>
      <vt:lpstr>Competition!!</vt:lpstr>
      <vt:lpstr>PowerPoint Presentation</vt:lpstr>
      <vt:lpstr>PowerPoint Presentation</vt:lpstr>
      <vt:lpstr>Ideas</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dc:title>
  <dc:creator>Dawn Sadowski</dc:creator>
  <cp:lastModifiedBy>Dawn Sadowski</cp:lastModifiedBy>
  <cp:revision>6</cp:revision>
  <dcterms:created xsi:type="dcterms:W3CDTF">2021-02-26T19:09:50Z</dcterms:created>
  <dcterms:modified xsi:type="dcterms:W3CDTF">2021-02-26T20:18:17Z</dcterms:modified>
</cp:coreProperties>
</file>