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2"/>
  </p:notesMasterIdLst>
  <p:sldIdLst>
    <p:sldId id="296" r:id="rId11"/>
    <p:sldId id="384" r:id="rId12"/>
    <p:sldId id="297" r:id="rId13"/>
    <p:sldId id="373" r:id="rId14"/>
    <p:sldId id="383" r:id="rId15"/>
    <p:sldId id="299" r:id="rId16"/>
    <p:sldId id="365" r:id="rId17"/>
    <p:sldId id="374" r:id="rId18"/>
    <p:sldId id="375" r:id="rId19"/>
    <p:sldId id="376" r:id="rId20"/>
    <p:sldId id="377" r:id="rId21"/>
    <p:sldId id="351" r:id="rId22"/>
    <p:sldId id="378" r:id="rId23"/>
    <p:sldId id="379" r:id="rId24"/>
    <p:sldId id="380" r:id="rId25"/>
    <p:sldId id="381" r:id="rId26"/>
    <p:sldId id="317" r:id="rId27"/>
    <p:sldId id="385" r:id="rId28"/>
    <p:sldId id="386" r:id="rId29"/>
    <p:sldId id="387" r:id="rId30"/>
    <p:sldId id="38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85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>
        <p:scale>
          <a:sx n="76" d="100"/>
          <a:sy n="76" d="100"/>
        </p:scale>
        <p:origin x="-1230" y="210"/>
      </p:cViewPr>
      <p:guideLst>
        <p:guide orient="horz" pos="1185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5B3B3406-8262-4BF6-92EE-575160CB7CE9}"/>
    <pc:docChg chg="custSel modSld">
      <pc:chgData name="James Clegg" userId="c6df1435-7a36-4b38-be4d-16e68e91152f" providerId="ADAL" clId="{5B3B3406-8262-4BF6-92EE-575160CB7CE9}" dt="2021-02-02T10:30:53.061" v="13"/>
      <pc:docMkLst>
        <pc:docMk/>
      </pc:docMkLst>
      <pc:sldChg chg="modTransition">
        <pc:chgData name="James Clegg" userId="c6df1435-7a36-4b38-be4d-16e68e91152f" providerId="ADAL" clId="{5B3B3406-8262-4BF6-92EE-575160CB7CE9}" dt="2021-02-02T10:30:53.061" v="13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5B3B3406-8262-4BF6-92EE-575160CB7CE9}" dt="2021-02-02T10:30:53.061" v="13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5B3B3406-8262-4BF6-92EE-575160CB7CE9}" dt="2021-02-02T10:30:53.061" v="13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523482686" sldId="317"/>
        </pc:sldMkLst>
        <pc:picChg chg="del">
          <ac:chgData name="James Clegg" userId="c6df1435-7a36-4b38-be4d-16e68e91152f" providerId="ADAL" clId="{5B3B3406-8262-4BF6-92EE-575160CB7CE9}" dt="2021-02-02T10:30:46.855" v="12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172784402" sldId="351"/>
        </pc:sldMkLst>
        <pc:picChg chg="del">
          <ac:chgData name="James Clegg" userId="c6df1435-7a36-4b38-be4d-16e68e91152f" providerId="ADAL" clId="{5B3B3406-8262-4BF6-92EE-575160CB7CE9}" dt="2021-02-02T10:30:28.067" v="7" actId="478"/>
          <ac:picMkLst>
            <pc:docMk/>
            <pc:sldMk cId="1172784402" sldId="35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910593855" sldId="365"/>
        </pc:sldMkLst>
        <pc:picChg chg="del">
          <ac:chgData name="James Clegg" userId="c6df1435-7a36-4b38-be4d-16e68e91152f" providerId="ADAL" clId="{5B3B3406-8262-4BF6-92EE-575160CB7CE9}" dt="2021-02-02T10:30:12.501" v="2" actId="478"/>
          <ac:picMkLst>
            <pc:docMk/>
            <pc:sldMk cId="1910593855" sldId="365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993193009" sldId="373"/>
        </pc:sldMkLst>
        <pc:picChg chg="del">
          <ac:chgData name="James Clegg" userId="c6df1435-7a36-4b38-be4d-16e68e91152f" providerId="ADAL" clId="{5B3B3406-8262-4BF6-92EE-575160CB7CE9}" dt="2021-02-02T10:30:06.271" v="0" actId="478"/>
          <ac:picMkLst>
            <pc:docMk/>
            <pc:sldMk cId="993193009" sldId="373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396192657" sldId="374"/>
        </pc:sldMkLst>
        <pc:picChg chg="del">
          <ac:chgData name="James Clegg" userId="c6df1435-7a36-4b38-be4d-16e68e91152f" providerId="ADAL" clId="{5B3B3406-8262-4BF6-92EE-575160CB7CE9}" dt="2021-02-02T10:30:15.348" v="3" actId="478"/>
          <ac:picMkLst>
            <pc:docMk/>
            <pc:sldMk cId="396192657" sldId="374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2011541435" sldId="375"/>
        </pc:sldMkLst>
        <pc:picChg chg="del">
          <ac:chgData name="James Clegg" userId="c6df1435-7a36-4b38-be4d-16e68e91152f" providerId="ADAL" clId="{5B3B3406-8262-4BF6-92EE-575160CB7CE9}" dt="2021-02-02T10:30:18.651" v="4" actId="478"/>
          <ac:picMkLst>
            <pc:docMk/>
            <pc:sldMk cId="2011541435" sldId="375"/>
            <ac:picMk id="1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840038507" sldId="376"/>
        </pc:sldMkLst>
        <pc:picChg chg="del">
          <ac:chgData name="James Clegg" userId="c6df1435-7a36-4b38-be4d-16e68e91152f" providerId="ADAL" clId="{5B3B3406-8262-4BF6-92EE-575160CB7CE9}" dt="2021-02-02T10:30:21.819" v="5" actId="478"/>
          <ac:picMkLst>
            <pc:docMk/>
            <pc:sldMk cId="1840038507" sldId="376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3927251906" sldId="377"/>
        </pc:sldMkLst>
        <pc:picChg chg="del">
          <ac:chgData name="James Clegg" userId="c6df1435-7a36-4b38-be4d-16e68e91152f" providerId="ADAL" clId="{5B3B3406-8262-4BF6-92EE-575160CB7CE9}" dt="2021-02-02T10:30:25.138" v="6" actId="478"/>
          <ac:picMkLst>
            <pc:docMk/>
            <pc:sldMk cId="3927251906" sldId="377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631401844" sldId="378"/>
        </pc:sldMkLst>
        <pc:picChg chg="del">
          <ac:chgData name="James Clegg" userId="c6df1435-7a36-4b38-be4d-16e68e91152f" providerId="ADAL" clId="{5B3B3406-8262-4BF6-92EE-575160CB7CE9}" dt="2021-02-02T10:30:31.123" v="8" actId="478"/>
          <ac:picMkLst>
            <pc:docMk/>
            <pc:sldMk cId="1631401844" sldId="37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3921890222" sldId="379"/>
        </pc:sldMkLst>
        <pc:picChg chg="del">
          <ac:chgData name="James Clegg" userId="c6df1435-7a36-4b38-be4d-16e68e91152f" providerId="ADAL" clId="{5B3B3406-8262-4BF6-92EE-575160CB7CE9}" dt="2021-02-02T10:30:34.144" v="9" actId="478"/>
          <ac:picMkLst>
            <pc:docMk/>
            <pc:sldMk cId="3921890222" sldId="379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417972246" sldId="380"/>
        </pc:sldMkLst>
        <pc:picChg chg="del">
          <ac:chgData name="James Clegg" userId="c6df1435-7a36-4b38-be4d-16e68e91152f" providerId="ADAL" clId="{5B3B3406-8262-4BF6-92EE-575160CB7CE9}" dt="2021-02-02T10:30:36.746" v="10" actId="478"/>
          <ac:picMkLst>
            <pc:docMk/>
            <pc:sldMk cId="1417972246" sldId="380"/>
            <ac:picMk id="2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893038152" sldId="381"/>
        </pc:sldMkLst>
        <pc:picChg chg="del">
          <ac:chgData name="James Clegg" userId="c6df1435-7a36-4b38-be4d-16e68e91152f" providerId="ADAL" clId="{5B3B3406-8262-4BF6-92EE-575160CB7CE9}" dt="2021-02-02T10:30:43.342" v="11" actId="478"/>
          <ac:picMkLst>
            <pc:docMk/>
            <pc:sldMk cId="1893038152" sldId="381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2120928376" sldId="383"/>
        </pc:sldMkLst>
        <pc:picChg chg="del">
          <ac:chgData name="James Clegg" userId="c6df1435-7a36-4b38-be4d-16e68e91152f" providerId="ADAL" clId="{5B3B3406-8262-4BF6-92EE-575160CB7CE9}" dt="2021-02-02T10:30:09.118" v="1" actId="478"/>
          <ac:picMkLst>
            <pc:docMk/>
            <pc:sldMk cId="2120928376" sldId="383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199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19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8039" y="6520172"/>
            <a:ext cx="433119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339" y="104675"/>
            <a:ext cx="884314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427126" y="6520172"/>
            <a:ext cx="228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4804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10.png"/><Relationship Id="rId5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6.png"/><Relationship Id="rId5" Type="http://schemas.openxmlformats.org/officeDocument/2006/relationships/image" Target="../media/image13.png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6.png"/><Relationship Id="rId5" Type="http://schemas.openxmlformats.org/officeDocument/2006/relationships/image" Target="../media/image13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4.png"/><Relationship Id="rId5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0.png"/><Relationship Id="rId11" Type="http://schemas.openxmlformats.org/officeDocument/2006/relationships/image" Target="../media/image19.png"/><Relationship Id="rId5" Type="http://schemas.openxmlformats.org/officeDocument/2006/relationships/image" Target="../media/image130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6510" y="1215025"/>
            <a:ext cx="53110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I can add 2 or more fractions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 smtClean="0">
                <a:latin typeface="Comic Sans MS" panose="030F0702030302020204" pitchFamily="66" charset="0"/>
              </a:rPr>
              <a:t>02.03.21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D4D1AD7A-6B28-463F-9876-D141D66FDD5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4D1AD7A-6B28-463F-9876-D141D66FDD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75D02B2D-39BC-46CB-ADCD-106BB6A62AC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C2D9AAC-A597-4717-9F42-816EA0975E4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62532" y="268777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9C2DF676-62A3-4244-B1E4-97702E18752A}"/>
                  </a:ext>
                </a:extLst>
              </p:cNvPr>
              <p:cNvSpPr/>
              <p:nvPr/>
            </p:nvSpPr>
            <p:spPr>
              <a:xfrm>
                <a:off x="3242803" y="87940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C2DF676-62A3-4244-B1E4-97702E1875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803" y="87940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B6DF7870-11BF-45D4-BC03-3390F4337419}"/>
                  </a:ext>
                </a:extLst>
              </p:cNvPr>
              <p:cNvSpPr/>
              <p:nvPr/>
            </p:nvSpPr>
            <p:spPr>
              <a:xfrm>
                <a:off x="3595910" y="879408"/>
                <a:ext cx="1063112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6DF7870-11BF-45D4-BC03-3390F43374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910" y="879408"/>
                <a:ext cx="1063112" cy="767646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CBB0B17D-A167-4743-AB8E-304FF2BE3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66624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13461005-6163-446C-BCD0-EDF47340BC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62532" y="268777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09F39CE7-444F-4539-9B9F-3E6299F77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008554"/>
              </p:ext>
            </p:extLst>
          </p:nvPr>
        </p:nvGraphicFramePr>
        <p:xfrm>
          <a:off x="4187397" y="1894176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696111D1-68B0-4CD3-A500-A7A13BC56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074126"/>
              </p:ext>
            </p:extLst>
          </p:nvPr>
        </p:nvGraphicFramePr>
        <p:xfrm>
          <a:off x="1462532" y="421993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7D9C612-ED7D-4F65-9D01-4C4B00283045}"/>
              </a:ext>
            </a:extLst>
          </p:cNvPr>
          <p:cNvSpPr txBox="1"/>
          <p:nvPr/>
        </p:nvSpPr>
        <p:spPr>
          <a:xfrm>
            <a:off x="6364085" y="2426163"/>
            <a:ext cx="1673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Method 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85BC4FE-76F6-45F0-9006-1479C150106F}"/>
              </a:ext>
            </a:extLst>
          </p:cNvPr>
          <p:cNvSpPr txBox="1"/>
          <p:nvPr/>
        </p:nvSpPr>
        <p:spPr>
          <a:xfrm>
            <a:off x="6364085" y="4699555"/>
            <a:ext cx="1673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Method B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25BCB237-1D38-4066-A81E-4260D7458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4200"/>
              </p:ext>
            </p:extLst>
          </p:nvPr>
        </p:nvGraphicFramePr>
        <p:xfrm>
          <a:off x="1462532" y="5264580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C6631DAA-D24F-44D9-92C7-EC190BD94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29316"/>
              </p:ext>
            </p:extLst>
          </p:nvPr>
        </p:nvGraphicFramePr>
        <p:xfrm>
          <a:off x="4190150" y="4219938"/>
          <a:ext cx="908288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43D242D6-137D-4618-9E9E-3A90F8230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757419"/>
              </p:ext>
            </p:extLst>
          </p:nvPr>
        </p:nvGraphicFramePr>
        <p:xfrm>
          <a:off x="5095686" y="4219938"/>
          <a:ext cx="908288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3C056257-34D2-4288-B228-4C77A861E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58158"/>
              </p:ext>
            </p:extLst>
          </p:nvPr>
        </p:nvGraphicFramePr>
        <p:xfrm>
          <a:off x="1462532" y="5264580"/>
          <a:ext cx="908288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F8735142-AA33-4230-8AD4-83F8A3927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65459"/>
              </p:ext>
            </p:extLst>
          </p:nvPr>
        </p:nvGraphicFramePr>
        <p:xfrm>
          <a:off x="2370819" y="5264580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68640212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4003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F3AF3E2A-4788-4E6C-AF7E-23D904A2ACD5}"/>
                  </a:ext>
                </a:extLst>
              </p:cNvPr>
              <p:cNvSpPr/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3AF3E2A-4788-4E6C-AF7E-23D904A2AC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DA0C7681-E7BA-4166-B763-78D7A80D63AD}"/>
                  </a:ext>
                </a:extLst>
              </p:cNvPr>
              <p:cNvSpPr/>
              <p:nvPr/>
            </p:nvSpPr>
            <p:spPr>
              <a:xfrm>
                <a:off x="3242803" y="879408"/>
                <a:ext cx="631904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A0C7681-E7BA-4166-B763-78D7A80D63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803" y="879408"/>
                <a:ext cx="631904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42E18F5C-814E-4C09-A284-5ED9866DC460}"/>
                  </a:ext>
                </a:extLst>
              </p:cNvPr>
              <p:cNvSpPr/>
              <p:nvPr/>
            </p:nvSpPr>
            <p:spPr>
              <a:xfrm>
                <a:off x="3719279" y="879408"/>
                <a:ext cx="1063112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2E18F5C-814E-4C09-A284-5ED9866DC4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279" y="879408"/>
                <a:ext cx="1063112" cy="767646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1D8C75E-84BF-4789-A6B6-9418308597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90E5ED0-052C-469A-850E-25EDC25512E5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0A8E374-0109-4F8C-8E17-6C5B3EB86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420457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91FBDC7F-EE25-460E-B936-22129BA26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775947"/>
              </p:ext>
            </p:extLst>
          </p:nvPr>
        </p:nvGraphicFramePr>
        <p:xfrm>
          <a:off x="1462532" y="268777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30F9D2E-60D0-4F18-BFF6-DE933BED0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79498"/>
              </p:ext>
            </p:extLst>
          </p:nvPr>
        </p:nvGraphicFramePr>
        <p:xfrm>
          <a:off x="1462532" y="3481371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9FE14E24-8069-4DE1-B1BA-28C17B829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05800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CA241D5C-6A7F-40B4-9333-4E62070FA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11664"/>
              </p:ext>
            </p:extLst>
          </p:nvPr>
        </p:nvGraphicFramePr>
        <p:xfrm>
          <a:off x="1462532" y="2687773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AA317E25-9184-4337-A644-D5F51DFAD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0953"/>
              </p:ext>
            </p:extLst>
          </p:nvPr>
        </p:nvGraphicFramePr>
        <p:xfrm>
          <a:off x="3279109" y="2687773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A6BB1AEE-CB79-45D2-B5F1-657D143DA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351268"/>
              </p:ext>
            </p:extLst>
          </p:nvPr>
        </p:nvGraphicFramePr>
        <p:xfrm>
          <a:off x="2370820" y="3481371"/>
          <a:ext cx="2724866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2725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0993 -0.1159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L 0.09913 -0.1157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6E6A0F2A-3D8A-44A9-9967-006477B6501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1677062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1677062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AF53CD2-985D-44AC-92CA-28703616556A}"/>
              </a:ext>
            </a:extLst>
          </p:cNvPr>
          <p:cNvSpPr/>
          <p:nvPr/>
        </p:nvSpPr>
        <p:spPr>
          <a:xfrm>
            <a:off x="1965775" y="87767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E7583FF-E695-43FF-8AFE-A2A4DF672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72520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F25C87FA-876D-4FAD-BAF5-CD782975F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068101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xmlns="" id="{EA645459-7878-4E46-88DA-ED3E9E38796B}"/>
              </a:ext>
            </a:extLst>
          </p:cNvPr>
          <p:cNvSpPr/>
          <p:nvPr/>
        </p:nvSpPr>
        <p:spPr>
          <a:xfrm>
            <a:off x="1265035" y="825023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F0C063AB-1B49-472A-8E69-EA9B4F76C0D8}"/>
              </a:ext>
            </a:extLst>
          </p:cNvPr>
          <p:cNvSpPr/>
          <p:nvPr/>
        </p:nvSpPr>
        <p:spPr>
          <a:xfrm>
            <a:off x="2498867" y="834287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F428287D-7EE4-4F0E-9FB1-C89DFFC06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811854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54FAD13-F05E-4553-A143-A78BE1249227}"/>
              </a:ext>
            </a:extLst>
          </p:cNvPr>
          <p:cNvSpPr/>
          <p:nvPr/>
        </p:nvSpPr>
        <p:spPr>
          <a:xfrm>
            <a:off x="1944410" y="81265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240B5982-5D7E-4833-AECB-E3F2B67C761C}"/>
              </a:ext>
            </a:extLst>
          </p:cNvPr>
          <p:cNvSpPr/>
          <p:nvPr/>
        </p:nvSpPr>
        <p:spPr>
          <a:xfrm>
            <a:off x="1112043" y="1291962"/>
            <a:ext cx="2050540" cy="37240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C29CC11-2DA2-445A-A8A2-B30E9050A544}"/>
              </a:ext>
            </a:extLst>
          </p:cNvPr>
          <p:cNvCxnSpPr/>
          <p:nvPr/>
        </p:nvCxnSpPr>
        <p:spPr>
          <a:xfrm>
            <a:off x="5905786" y="1560667"/>
            <a:ext cx="0" cy="129536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140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3" grpId="0"/>
      <p:bldP spid="14" grpId="0" animBg="1"/>
      <p:bldP spid="1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6E6A0F2A-3D8A-44A9-9967-006477B6501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1677062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1677062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AF53CD2-985D-44AC-92CA-28703616556A}"/>
              </a:ext>
            </a:extLst>
          </p:cNvPr>
          <p:cNvSpPr/>
          <p:nvPr/>
        </p:nvSpPr>
        <p:spPr>
          <a:xfrm>
            <a:off x="1965775" y="87767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E7583FF-E695-43FF-8AFE-A2A4DF67277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F25C87FA-876D-4FAD-BAF5-CD782975F2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F428287D-7EE4-4F0E-9FB1-C89DFFC06B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54FAD13-F05E-4553-A143-A78BE1249227}"/>
              </a:ext>
            </a:extLst>
          </p:cNvPr>
          <p:cNvSpPr/>
          <p:nvPr/>
        </p:nvSpPr>
        <p:spPr>
          <a:xfrm>
            <a:off x="1944410" y="81265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C29CC11-2DA2-445A-A8A2-B30E9050A544}"/>
              </a:ext>
            </a:extLst>
          </p:cNvPr>
          <p:cNvCxnSpPr/>
          <p:nvPr/>
        </p:nvCxnSpPr>
        <p:spPr>
          <a:xfrm>
            <a:off x="5905786" y="1560667"/>
            <a:ext cx="0" cy="129536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E0255382-7E5B-4E66-849A-CA19D6344B4E}"/>
                  </a:ext>
                </a:extLst>
              </p:cNvPr>
              <p:cNvSpPr/>
              <p:nvPr/>
            </p:nvSpPr>
            <p:spPr>
              <a:xfrm>
                <a:off x="1275563" y="3032694"/>
                <a:ext cx="1677062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0255382-7E5B-4E66-849A-CA19D6344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563" y="3032694"/>
                <a:ext cx="1677062" cy="7671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863C2063-6AF7-4C1E-A840-9E463B752F6F}"/>
              </a:ext>
            </a:extLst>
          </p:cNvPr>
          <p:cNvSpPr/>
          <p:nvPr/>
        </p:nvSpPr>
        <p:spPr>
          <a:xfrm>
            <a:off x="1915425" y="303269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5A16B90C-2A7C-4108-809A-4771033FF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397366"/>
              </p:ext>
            </p:extLst>
          </p:nvPr>
        </p:nvGraphicFramePr>
        <p:xfrm>
          <a:off x="1965775" y="403620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7632E9FB-516E-4D3C-99C3-F8FEC23F2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24293"/>
              </p:ext>
            </p:extLst>
          </p:nvPr>
        </p:nvGraphicFramePr>
        <p:xfrm>
          <a:off x="1965775" y="403620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xmlns="" id="{83D25351-4299-4EBB-917B-96D2F01AECF5}"/>
              </a:ext>
            </a:extLst>
          </p:cNvPr>
          <p:cNvSpPr/>
          <p:nvPr/>
        </p:nvSpPr>
        <p:spPr>
          <a:xfrm>
            <a:off x="1214685" y="2980040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ED542139-8055-4F66-BA91-9921ADD7127B}"/>
              </a:ext>
            </a:extLst>
          </p:cNvPr>
          <p:cNvSpPr/>
          <p:nvPr/>
        </p:nvSpPr>
        <p:spPr>
          <a:xfrm>
            <a:off x="2448517" y="2989304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BF3BF30E-69E4-405E-A0B9-6479A5189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871060"/>
              </p:ext>
            </p:extLst>
          </p:nvPr>
        </p:nvGraphicFramePr>
        <p:xfrm>
          <a:off x="1965775" y="490289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FCED2B5-D295-404F-BB3F-EE9F98E32A02}"/>
              </a:ext>
            </a:extLst>
          </p:cNvPr>
          <p:cNvSpPr/>
          <p:nvPr/>
        </p:nvSpPr>
        <p:spPr>
          <a:xfrm>
            <a:off x="1884905" y="29782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BA36CF3-6B7C-4763-BDAF-9815E524A216}"/>
              </a:ext>
            </a:extLst>
          </p:cNvPr>
          <p:cNvSpPr/>
          <p:nvPr/>
        </p:nvSpPr>
        <p:spPr>
          <a:xfrm>
            <a:off x="1061693" y="3446979"/>
            <a:ext cx="2050540" cy="37240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BBEA061E-16E7-4BB0-AC3D-8E52991493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3011495"/>
            <a:ext cx="747045" cy="74704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01D7671-390E-4264-9A42-66C5EEAD8EE4}"/>
              </a:ext>
            </a:extLst>
          </p:cNvPr>
          <p:cNvSpPr txBox="1"/>
          <p:nvPr/>
        </p:nvSpPr>
        <p:spPr>
          <a:xfrm>
            <a:off x="5651235" y="313370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xmlns="" id="{A6084CF2-C1BF-451F-9D9E-7109CAD2F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86102"/>
              </p:ext>
            </p:extLst>
          </p:nvPr>
        </p:nvGraphicFramePr>
        <p:xfrm>
          <a:off x="1965775" y="490289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4E7AFF46-1FAE-4D1A-9297-EA292A01F023}"/>
              </a:ext>
            </a:extLst>
          </p:cNvPr>
          <p:cNvCxnSpPr>
            <a:cxnSpLocks/>
          </p:cNvCxnSpPr>
          <p:nvPr/>
        </p:nvCxnSpPr>
        <p:spPr>
          <a:xfrm>
            <a:off x="3256616" y="4782916"/>
            <a:ext cx="0" cy="104724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xmlns="" id="{1FEE8329-7874-4565-9CDC-6D76EE2F1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78934"/>
              </p:ext>
            </p:extLst>
          </p:nvPr>
        </p:nvGraphicFramePr>
        <p:xfrm>
          <a:off x="1965775" y="403620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2189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 animBg="1"/>
      <p:bldP spid="19" grpId="1" animBg="1"/>
      <p:bldP spid="20" grpId="0" animBg="1"/>
      <p:bldP spid="20" grpId="1" animBg="1"/>
      <p:bldP spid="22" grpId="0"/>
      <p:bldP spid="23" grpId="0" animBg="1"/>
      <p:bldP spid="23" grpId="1" animBg="1"/>
      <p:bldP spid="26" grpId="0"/>
      <p:bldP spid="2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89DD6CC6-7ECA-4EAC-94D7-55A388F26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14086"/>
              </p:ext>
            </p:extLst>
          </p:nvPr>
        </p:nvGraphicFramePr>
        <p:xfrm>
          <a:off x="2016125" y="277481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6E6A0F2A-3D8A-44A9-9967-006477B6501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1941557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1941557" cy="767133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AF53CD2-985D-44AC-92CA-28703616556A}"/>
              </a:ext>
            </a:extLst>
          </p:cNvPr>
          <p:cNvSpPr/>
          <p:nvPr/>
        </p:nvSpPr>
        <p:spPr>
          <a:xfrm>
            <a:off x="1965775" y="87767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E7583FF-E695-43FF-8AFE-A2A4DF672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518518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F25C87FA-876D-4FAD-BAF5-CD782975F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36416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xmlns="" id="{EA645459-7878-4E46-88DA-ED3E9E38796B}"/>
              </a:ext>
            </a:extLst>
          </p:cNvPr>
          <p:cNvSpPr/>
          <p:nvPr/>
        </p:nvSpPr>
        <p:spPr>
          <a:xfrm>
            <a:off x="1265035" y="825023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F0C063AB-1B49-472A-8E69-EA9B4F76C0D8}"/>
              </a:ext>
            </a:extLst>
          </p:cNvPr>
          <p:cNvSpPr/>
          <p:nvPr/>
        </p:nvSpPr>
        <p:spPr>
          <a:xfrm>
            <a:off x="2588241" y="834287"/>
            <a:ext cx="635215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F428287D-7EE4-4F0E-9FB1-C89DFFC06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14359"/>
              </p:ext>
            </p:extLst>
          </p:nvPr>
        </p:nvGraphicFramePr>
        <p:xfrm>
          <a:off x="2016125" y="277481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54FAD13-F05E-4553-A143-A78BE1249227}"/>
              </a:ext>
            </a:extLst>
          </p:cNvPr>
          <p:cNvSpPr/>
          <p:nvPr/>
        </p:nvSpPr>
        <p:spPr>
          <a:xfrm>
            <a:off x="1944410" y="81265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240B5982-5D7E-4833-AECB-E3F2B67C761C}"/>
              </a:ext>
            </a:extLst>
          </p:cNvPr>
          <p:cNvSpPr/>
          <p:nvPr/>
        </p:nvSpPr>
        <p:spPr>
          <a:xfrm>
            <a:off x="1112042" y="1291962"/>
            <a:ext cx="2216285" cy="37240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C29CC11-2DA2-445A-A8A2-B30E9050A544}"/>
              </a:ext>
            </a:extLst>
          </p:cNvPr>
          <p:cNvCxnSpPr>
            <a:cxnSpLocks/>
          </p:cNvCxnSpPr>
          <p:nvPr/>
        </p:nvCxnSpPr>
        <p:spPr>
          <a:xfrm>
            <a:off x="3966983" y="2622415"/>
            <a:ext cx="0" cy="109018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F7CE7343-3BA4-4D12-85B8-5ED9F297E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46124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1797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3" grpId="0"/>
      <p:bldP spid="14" grpId="0" animBg="1"/>
      <p:bldP spid="1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87F623C7-9E67-44CC-BB83-B557C7752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69209"/>
              </p:ext>
            </p:extLst>
          </p:nvPr>
        </p:nvGraphicFramePr>
        <p:xfrm>
          <a:off x="2016125" y="2868001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6E6A0F2A-3D8A-44A9-9967-006477B6501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3352200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3352200" cy="767133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AF53CD2-985D-44AC-92CA-28703616556A}"/>
              </a:ext>
            </a:extLst>
          </p:cNvPr>
          <p:cNvSpPr/>
          <p:nvPr/>
        </p:nvSpPr>
        <p:spPr>
          <a:xfrm>
            <a:off x="1965775" y="87767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E7583FF-E695-43FF-8AFE-A2A4DF672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651881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F25C87FA-876D-4FAD-BAF5-CD782975F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611990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54FAD13-F05E-4553-A143-A78BE1249227}"/>
              </a:ext>
            </a:extLst>
          </p:cNvPr>
          <p:cNvSpPr/>
          <p:nvPr/>
        </p:nvSpPr>
        <p:spPr>
          <a:xfrm>
            <a:off x="1944410" y="81265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89DD6CC6-7ECA-4EAC-94D7-55A388F26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643469"/>
              </p:ext>
            </p:extLst>
          </p:nvPr>
        </p:nvGraphicFramePr>
        <p:xfrm>
          <a:off x="2016125" y="3876479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F7CE7343-3BA4-4D12-85B8-5ED9F297E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35551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B4795589-2606-4F87-91B3-669F9071E022}"/>
              </a:ext>
            </a:extLst>
          </p:cNvPr>
          <p:cNvSpPr/>
          <p:nvPr/>
        </p:nvSpPr>
        <p:spPr>
          <a:xfrm>
            <a:off x="3195100" y="877677"/>
            <a:ext cx="428123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1B37C56-B34C-4E43-9B3A-CAEC26334CC9}"/>
              </a:ext>
            </a:extLst>
          </p:cNvPr>
          <p:cNvSpPr/>
          <p:nvPr/>
        </p:nvSpPr>
        <p:spPr>
          <a:xfrm>
            <a:off x="3138072" y="82850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15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65717E55-6284-4CF9-AEED-44825B3EC1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2849" y="877677"/>
            <a:ext cx="747045" cy="74704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0F92A1F-DFE5-47BD-AC86-B136C2701CC9}"/>
              </a:ext>
            </a:extLst>
          </p:cNvPr>
          <p:cNvSpPr txBox="1"/>
          <p:nvPr/>
        </p:nvSpPr>
        <p:spPr>
          <a:xfrm>
            <a:off x="5651235" y="9998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B38AAF27-E06B-4107-877C-F50F3A820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46631"/>
              </p:ext>
            </p:extLst>
          </p:nvPr>
        </p:nvGraphicFramePr>
        <p:xfrm>
          <a:off x="2016125" y="2868001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21D22ABB-0C23-49C8-A582-A1CFE9E6A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875473"/>
              </p:ext>
            </p:extLst>
          </p:nvPr>
        </p:nvGraphicFramePr>
        <p:xfrm>
          <a:off x="2016125" y="3876479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C29CC11-2DA2-445A-A8A2-B30E9050A544}"/>
              </a:ext>
            </a:extLst>
          </p:cNvPr>
          <p:cNvCxnSpPr>
            <a:cxnSpLocks/>
          </p:cNvCxnSpPr>
          <p:nvPr/>
        </p:nvCxnSpPr>
        <p:spPr>
          <a:xfrm>
            <a:off x="2660697" y="3720882"/>
            <a:ext cx="0" cy="109018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552606C9-5A34-4C26-9A32-5A9ED779E6D1}"/>
              </a:ext>
            </a:extLst>
          </p:cNvPr>
          <p:cNvSpPr/>
          <p:nvPr/>
        </p:nvSpPr>
        <p:spPr>
          <a:xfrm>
            <a:off x="1265035" y="825023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EDC73CE8-069A-40ED-9D1C-E754D8FE9202}"/>
              </a:ext>
            </a:extLst>
          </p:cNvPr>
          <p:cNvSpPr/>
          <p:nvPr/>
        </p:nvSpPr>
        <p:spPr>
          <a:xfrm>
            <a:off x="2491189" y="834287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4340FB3E-6A40-436C-8178-74B171832773}"/>
              </a:ext>
            </a:extLst>
          </p:cNvPr>
          <p:cNvSpPr/>
          <p:nvPr/>
        </p:nvSpPr>
        <p:spPr>
          <a:xfrm>
            <a:off x="3959770" y="824669"/>
            <a:ext cx="612229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303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0" grpId="0"/>
      <p:bldP spid="20" grpId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1124" y="736900"/>
            <a:ext cx="743656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Mo and Teddy are solving:</a:t>
            </a: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Mo</a:t>
            </a: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algn="r"/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				Teddy</a:t>
            </a:r>
          </a:p>
          <a:p>
            <a:pPr algn="r"/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algn="r"/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Who </a:t>
            </a:r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do you agree with? </a:t>
            </a:r>
          </a:p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Explain why.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spect="1"/>
              </p:cNvSpPr>
              <p:nvPr/>
            </p:nvSpPr>
            <p:spPr>
              <a:xfrm>
                <a:off x="3371675" y="1417374"/>
                <a:ext cx="2425846" cy="785463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dirty="0">
                    <a:latin typeface="Gill Sans MT" panose="020B0502020104020203" pitchFamily="34" charset="0"/>
                  </a:rPr>
                  <a:t> </a:t>
                </a:r>
                <a:r>
                  <a:rPr lang="en-GB" dirty="0" smtClean="0">
                    <a:latin typeface="Gill Sans MT" panose="020B0502020104020203" pitchFamily="34" charset="0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648" y="1417373"/>
                <a:ext cx="2628000" cy="785463"/>
              </a:xfrm>
              <a:prstGeom prst="roundRect">
                <a:avLst/>
              </a:prstGeom>
              <a:blipFill>
                <a:blip r:embed="rId3"/>
                <a:stretch>
                  <a:fillRect b="-2256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>
                <a:spLocks noChangeAspect="1"/>
              </p:cNvSpPr>
              <p:nvPr/>
            </p:nvSpPr>
            <p:spPr>
              <a:xfrm>
                <a:off x="3622998" y="2883309"/>
                <a:ext cx="3718283" cy="1009422"/>
              </a:xfrm>
              <a:prstGeom prst="wedgeRoundRectCallout">
                <a:avLst>
                  <a:gd name="adj1" fmla="val -62314"/>
                  <a:gd name="adj2" fmla="val 24407"/>
                  <a:gd name="adj3" fmla="val 16667"/>
                </a:avLst>
              </a:prstGeom>
              <a:solidFill>
                <a:srgbClr val="7030A0">
                  <a:alpha val="20000"/>
                </a:srgbClr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The answer is 1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914" y="2883309"/>
                <a:ext cx="4028140" cy="1009422"/>
              </a:xfrm>
              <a:prstGeom prst="wedgeRoundRectCallout">
                <a:avLst>
                  <a:gd name="adj1" fmla="val -62314"/>
                  <a:gd name="adj2" fmla="val 24407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01219" y="2770156"/>
            <a:ext cx="1561846" cy="12357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ular Callout 7"/>
              <p:cNvSpPr/>
              <p:nvPr/>
            </p:nvSpPr>
            <p:spPr>
              <a:xfrm>
                <a:off x="2068670" y="4349246"/>
                <a:ext cx="3108656" cy="902443"/>
              </a:xfrm>
              <a:prstGeom prst="wedgeRoundRectCallout">
                <a:avLst>
                  <a:gd name="adj1" fmla="val 67905"/>
                  <a:gd name="adj2" fmla="val 31135"/>
                  <a:gd name="adj3" fmla="val 16667"/>
                </a:avLst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The answer is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8" name="Rounded 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058" y="4349245"/>
                <a:ext cx="3367711" cy="902443"/>
              </a:xfrm>
              <a:prstGeom prst="wedgeRoundRectCallout">
                <a:avLst>
                  <a:gd name="adj1" fmla="val 67905"/>
                  <a:gd name="adj2" fmla="val 31135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793" y="4222041"/>
            <a:ext cx="1462154" cy="115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1124" y="210806"/>
            <a:ext cx="809740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Mo and Teddy are solving:</a:t>
            </a: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Mo</a:t>
            </a: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algn="r"/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				Teddy</a:t>
            </a:r>
          </a:p>
          <a:p>
            <a:pPr algn="r"/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algn="r"/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 smtClean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r>
              <a:rPr lang="en-US" sz="22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Who </a:t>
            </a:r>
            <a:r>
              <a:rPr lang="en-US" sz="2200" dirty="0">
                <a:latin typeface="Gill Sans MT" panose="020B0502020104020203" pitchFamily="34" charset="0"/>
                <a:ea typeface="Bariol" charset="0"/>
                <a:cs typeface="Bariol" charset="0"/>
              </a:rPr>
              <a:t>do you agree with? </a:t>
            </a:r>
            <a:r>
              <a:rPr lang="en-US" sz="2200" dirty="0" smtClean="0">
                <a:solidFill>
                  <a:srgbClr val="FF0000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They are both correct</a:t>
            </a:r>
            <a:endParaRPr lang="en-US" sz="2200" dirty="0">
              <a:solidFill>
                <a:srgbClr val="FF0000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r>
              <a:rPr lang="en-US" sz="2200" dirty="0">
                <a:latin typeface="Gill Sans MT" panose="020B0502020104020203" pitchFamily="34" charset="0"/>
                <a:ea typeface="Bariol" charset="0"/>
                <a:cs typeface="Bariol" charset="0"/>
              </a:rPr>
              <a:t>Explain why</a:t>
            </a:r>
            <a:r>
              <a:rPr lang="en-US" sz="22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. </a:t>
            </a:r>
            <a:r>
              <a:rPr lang="en-GB" sz="2200" dirty="0" smtClean="0">
                <a:solidFill>
                  <a:srgbClr val="FF0000"/>
                </a:solidFill>
              </a:rPr>
              <a:t>Mo </a:t>
            </a:r>
            <a:r>
              <a:rPr lang="en-GB" sz="2200" dirty="0">
                <a:solidFill>
                  <a:srgbClr val="FF0000"/>
                </a:solidFill>
              </a:rPr>
              <a:t>has added 6 </a:t>
            </a:r>
            <a:r>
              <a:rPr lang="en-GB" sz="2200" dirty="0" smtClean="0">
                <a:solidFill>
                  <a:srgbClr val="FF0000"/>
                </a:solidFill>
              </a:rPr>
              <a:t>     7</a:t>
            </a:r>
          </a:p>
          <a:p>
            <a:r>
              <a:rPr lang="en-GB" sz="2200" dirty="0" smtClean="0">
                <a:solidFill>
                  <a:srgbClr val="FF0000"/>
                </a:solidFill>
              </a:rPr>
              <a:t>                                                13 </a:t>
            </a:r>
            <a:r>
              <a:rPr lang="en-GB" sz="2200" dirty="0">
                <a:solidFill>
                  <a:srgbClr val="FF0000"/>
                </a:solidFill>
              </a:rPr>
              <a:t>+ </a:t>
            </a:r>
            <a:r>
              <a:rPr lang="en-GB" sz="2200" dirty="0" smtClean="0">
                <a:solidFill>
                  <a:srgbClr val="FF0000"/>
                </a:solidFill>
              </a:rPr>
              <a:t>13 </a:t>
            </a:r>
            <a:r>
              <a:rPr lang="en-GB" sz="2200" dirty="0">
                <a:solidFill>
                  <a:srgbClr val="FF0000"/>
                </a:solidFill>
              </a:rPr>
              <a:t>to make 1 whole and then added 5 </a:t>
            </a:r>
            <a:endParaRPr lang="en-GB" sz="2200" dirty="0" smtClean="0">
              <a:solidFill>
                <a:srgbClr val="FF0000"/>
              </a:solidFill>
            </a:endParaRPr>
          </a:p>
          <a:p>
            <a:r>
              <a:rPr lang="en-GB" sz="22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13</a:t>
            </a:r>
            <a:endParaRPr lang="en-US" sz="2200" dirty="0">
              <a:solidFill>
                <a:srgbClr val="FF0000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spect="1"/>
              </p:cNvSpPr>
              <p:nvPr/>
            </p:nvSpPr>
            <p:spPr>
              <a:xfrm>
                <a:off x="3371675" y="1417374"/>
                <a:ext cx="2425846" cy="785463"/>
              </a:xfrm>
              <a:prstGeom prst="roundRect">
                <a:avLst/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dirty="0">
                    <a:latin typeface="Gill Sans MT" panose="020B0502020104020203" pitchFamily="34" charset="0"/>
                  </a:rPr>
                  <a:t> </a:t>
                </a:r>
                <a:r>
                  <a:rPr lang="en-GB" dirty="0" smtClean="0">
                    <a:latin typeface="Gill Sans MT" panose="020B0502020104020203" pitchFamily="34" charset="0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648" y="1417373"/>
                <a:ext cx="2628000" cy="785463"/>
              </a:xfrm>
              <a:prstGeom prst="roundRect">
                <a:avLst/>
              </a:prstGeom>
              <a:blipFill>
                <a:blip r:embed="rId3"/>
                <a:stretch>
                  <a:fillRect b="-2256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>
                <a:spLocks noChangeAspect="1"/>
              </p:cNvSpPr>
              <p:nvPr/>
            </p:nvSpPr>
            <p:spPr>
              <a:xfrm>
                <a:off x="3622998" y="2883309"/>
                <a:ext cx="3718283" cy="1009422"/>
              </a:xfrm>
              <a:prstGeom prst="wedgeRoundRectCallout">
                <a:avLst>
                  <a:gd name="adj1" fmla="val -62314"/>
                  <a:gd name="adj2" fmla="val 24407"/>
                  <a:gd name="adj3" fmla="val 16667"/>
                </a:avLst>
              </a:prstGeom>
              <a:solidFill>
                <a:srgbClr val="7030A0">
                  <a:alpha val="20000"/>
                </a:srgbClr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The answer is 1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914" y="2883309"/>
                <a:ext cx="4028140" cy="1009422"/>
              </a:xfrm>
              <a:prstGeom prst="wedgeRoundRectCallout">
                <a:avLst>
                  <a:gd name="adj1" fmla="val -62314"/>
                  <a:gd name="adj2" fmla="val 24407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01219" y="2770156"/>
            <a:ext cx="1561846" cy="12357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ular Callout 7"/>
              <p:cNvSpPr/>
              <p:nvPr/>
            </p:nvSpPr>
            <p:spPr>
              <a:xfrm>
                <a:off x="2068670" y="4349246"/>
                <a:ext cx="3108656" cy="902443"/>
              </a:xfrm>
              <a:prstGeom prst="wedgeRoundRectCallout">
                <a:avLst>
                  <a:gd name="adj1" fmla="val 67905"/>
                  <a:gd name="adj2" fmla="val 31135"/>
                  <a:gd name="adj3" fmla="val 16667"/>
                </a:avLst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The answer is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8" name="Rounded 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058" y="4349245"/>
                <a:ext cx="3367711" cy="902443"/>
              </a:xfrm>
              <a:prstGeom prst="wedgeRoundRectCallout">
                <a:avLst>
                  <a:gd name="adj1" fmla="val 67905"/>
                  <a:gd name="adj2" fmla="val 31135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793" y="4222041"/>
            <a:ext cx="1462154" cy="1156851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3970751" y="6037545"/>
            <a:ext cx="187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59266" y="6037545"/>
            <a:ext cx="341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55277" y="6388274"/>
            <a:ext cx="2379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5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9140" y="526093"/>
            <a:ext cx="643837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anose="030F0702030302020204" pitchFamily="66" charset="0"/>
              </a:rPr>
              <a:t>Vocabulary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 smtClean="0">
                <a:latin typeface="Comic Sans MS" panose="030F0702030302020204" pitchFamily="66" charset="0"/>
              </a:rPr>
              <a:t>Fraction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 smtClean="0">
                <a:latin typeface="Comic Sans MS" panose="030F0702030302020204" pitchFamily="66" charset="0"/>
              </a:rPr>
              <a:t>Amount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 smtClean="0">
                <a:latin typeface="Comic Sans MS" panose="030F0702030302020204" pitchFamily="66" charset="0"/>
              </a:rPr>
              <a:t>Whole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 smtClean="0">
                <a:latin typeface="Comic Sans MS" panose="030F0702030302020204" pitchFamily="66" charset="0"/>
              </a:rPr>
              <a:t>Addition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 smtClean="0">
                <a:latin typeface="Comic Sans MS" panose="030F0702030302020204" pitchFamily="66" charset="0"/>
              </a:rPr>
              <a:t>Numerator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 smtClean="0">
                <a:latin typeface="Comic Sans MS" panose="030F0702030302020204" pitchFamily="66" charset="0"/>
              </a:rPr>
              <a:t>Denominator 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66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30" y="866774"/>
            <a:ext cx="8320437" cy="493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8723" y="6075123"/>
            <a:ext cx="79415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Comic Sans MS" panose="030F0702030302020204" pitchFamily="66" charset="0"/>
              </a:rPr>
              <a:t>Draw a bar model if you are not sure!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712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871538"/>
            <a:ext cx="737235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715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79074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49263" indent="-449263">
                  <a:buFont typeface="+mj-lt"/>
                  <a:buAutoNum type="arabicParenR"/>
                </a:pPr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9</a:t>
                </a:r>
              </a:p>
              <a:p>
                <a:pPr marL="449263" indent="-449263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	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13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	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15</a:t>
                </a:r>
              </a:p>
              <a:p>
                <a:endParaRPr lang="en-GB" sz="2800" dirty="0"/>
              </a:p>
              <a:p>
                <a:pPr marL="449263" indent="-449263">
                  <a:buFont typeface="+mj-lt"/>
                  <a:buAutoNum type="arabicParenR" startAt="2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sevenths</a:t>
                </a:r>
              </a:p>
              <a:p>
                <a:endParaRPr lang="en-GB" sz="2800" dirty="0"/>
              </a:p>
              <a:p>
                <a:pPr marL="449263" indent="-449263">
                  <a:buFont typeface="+mj-lt"/>
                  <a:buAutoNum type="arabicParenR" startAt="3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pPr marL="514350" indent="-514350">
                  <a:buAutoNum type="arabicParenR" startAt="3"/>
                </a:pPr>
                <a:endParaRPr lang="en-GB" sz="2800" dirty="0"/>
              </a:p>
              <a:p>
                <a:pPr marL="514350" indent="-514350">
                  <a:buAutoNum type="arabicParenR" startAt="3"/>
                </a:pPr>
                <a:endParaRPr lang="en-GB" sz="2800" dirty="0"/>
              </a:p>
              <a:p>
                <a:r>
                  <a:rPr lang="en-GB" sz="2800" dirty="0"/>
                  <a:t>	</a:t>
                </a:r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907486"/>
              </a:xfrm>
              <a:prstGeom prst="rect">
                <a:avLst/>
              </a:prstGeom>
              <a:blipFill>
                <a:blip r:embed="rId4"/>
                <a:stretch>
                  <a:fillRect l="-1707" t="-8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0B894DD4-2F08-4D28-95FA-1FBC6B256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48627"/>
              </p:ext>
            </p:extLst>
          </p:nvPr>
        </p:nvGraphicFramePr>
        <p:xfrm>
          <a:off x="4245881" y="4041012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41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3757184015"/>
                    </a:ext>
                  </a:extLst>
                </a:gridCol>
                <a:gridCol w="623417">
                  <a:extLst>
                    <a:ext uri="{9D8B030D-6E8A-4147-A177-3AD203B41FA5}">
                      <a16:colId xmlns:a16="http://schemas.microsoft.com/office/drawing/2014/main" xmlns="" val="1459008030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110204895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55188929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484ED449-DE67-43FB-BE34-0F7C19869D22}"/>
              </a:ext>
            </a:extLst>
          </p:cNvPr>
          <p:cNvSpPr/>
          <p:nvPr/>
        </p:nvSpPr>
        <p:spPr>
          <a:xfrm>
            <a:off x="1808968" y="398601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F0AF4C96-2014-47F7-A3FD-C342CE1D84F2}"/>
              </a:ext>
            </a:extLst>
          </p:cNvPr>
          <p:cNvSpPr/>
          <p:nvPr/>
        </p:nvSpPr>
        <p:spPr>
          <a:xfrm>
            <a:off x="1808968" y="209566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1C27B1BC-E284-48EA-8757-C65C81661D48}"/>
              </a:ext>
            </a:extLst>
          </p:cNvPr>
          <p:cNvSpPr/>
          <p:nvPr/>
        </p:nvSpPr>
        <p:spPr>
          <a:xfrm>
            <a:off x="1811436" y="1276409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19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79074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49263" indent="-449263">
                  <a:buFont typeface="+mj-lt"/>
                  <a:buAutoNum type="arabicParenR"/>
                </a:pPr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9</a:t>
                </a:r>
              </a:p>
              <a:p>
                <a:pPr marL="449263" indent="-449263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	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13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	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15</a:t>
                </a:r>
              </a:p>
              <a:p>
                <a:endParaRPr lang="en-GB" sz="2800" dirty="0"/>
              </a:p>
              <a:p>
                <a:pPr marL="449263" indent="-449263">
                  <a:buFont typeface="+mj-lt"/>
                  <a:buAutoNum type="arabicParenR" startAt="2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sevenths</a:t>
                </a:r>
              </a:p>
              <a:p>
                <a:endParaRPr lang="en-GB" sz="2800" dirty="0"/>
              </a:p>
              <a:p>
                <a:pPr marL="449263" indent="-449263">
                  <a:buFont typeface="+mj-lt"/>
                  <a:buAutoNum type="arabicParenR" startAt="3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pPr marL="514350" indent="-514350">
                  <a:buAutoNum type="arabicParenR" startAt="3"/>
                </a:pPr>
                <a:endParaRPr lang="en-GB" sz="2800" dirty="0"/>
              </a:p>
              <a:p>
                <a:pPr marL="514350" indent="-514350">
                  <a:buAutoNum type="arabicParenR" startAt="3"/>
                </a:pPr>
                <a:endParaRPr lang="en-GB" sz="2800" dirty="0"/>
              </a:p>
              <a:p>
                <a:r>
                  <a:rPr lang="en-GB" sz="2800" dirty="0"/>
                  <a:t>	</a:t>
                </a:r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907486"/>
              </a:xfrm>
              <a:prstGeom prst="rect">
                <a:avLst/>
              </a:prstGeom>
              <a:blipFill>
                <a:blip r:embed="rId5"/>
                <a:stretch>
                  <a:fillRect l="-1707" t="-8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0B894DD4-2F08-4D28-95FA-1FBC6B256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925472"/>
              </p:ext>
            </p:extLst>
          </p:nvPr>
        </p:nvGraphicFramePr>
        <p:xfrm>
          <a:off x="4245881" y="4041012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41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3757184015"/>
                    </a:ext>
                  </a:extLst>
                </a:gridCol>
                <a:gridCol w="623417">
                  <a:extLst>
                    <a:ext uri="{9D8B030D-6E8A-4147-A177-3AD203B41FA5}">
                      <a16:colId xmlns:a16="http://schemas.microsoft.com/office/drawing/2014/main" xmlns="" val="1459008030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110204895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55188929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484ED449-DE67-43FB-BE34-0F7C19869D22}"/>
              </a:ext>
            </a:extLst>
          </p:cNvPr>
          <p:cNvSpPr/>
          <p:nvPr/>
        </p:nvSpPr>
        <p:spPr>
          <a:xfrm>
            <a:off x="1808968" y="398601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F0AF4C96-2014-47F7-A3FD-C342CE1D84F2}"/>
              </a:ext>
            </a:extLst>
          </p:cNvPr>
          <p:cNvSpPr/>
          <p:nvPr/>
        </p:nvSpPr>
        <p:spPr>
          <a:xfrm>
            <a:off x="1808968" y="209566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1C27B1BC-E284-48EA-8757-C65C81661D48}"/>
              </a:ext>
            </a:extLst>
          </p:cNvPr>
          <p:cNvSpPr/>
          <p:nvPr/>
        </p:nvSpPr>
        <p:spPr>
          <a:xfrm>
            <a:off x="1811436" y="1276409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075310E-0B1F-4F89-8C0F-6450B01F2B38}"/>
              </a:ext>
            </a:extLst>
          </p:cNvPr>
          <p:cNvSpPr/>
          <p:nvPr/>
        </p:nvSpPr>
        <p:spPr>
          <a:xfrm>
            <a:off x="1783761" y="295930"/>
            <a:ext cx="393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F836F91-EAA3-468F-8841-39B49590FB6C}"/>
              </a:ext>
            </a:extLst>
          </p:cNvPr>
          <p:cNvSpPr/>
          <p:nvPr/>
        </p:nvSpPr>
        <p:spPr>
          <a:xfrm>
            <a:off x="1767781" y="1166863"/>
            <a:ext cx="393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CF89AB9-F8A5-49C4-91B0-2705CC681812}"/>
              </a:ext>
            </a:extLst>
          </p:cNvPr>
          <p:cNvSpPr/>
          <p:nvPr/>
        </p:nvSpPr>
        <p:spPr>
          <a:xfrm>
            <a:off x="1770012" y="200922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97C7525-905E-4A9D-8939-8992CB260BD7}"/>
              </a:ext>
            </a:extLst>
          </p:cNvPr>
          <p:cNvSpPr/>
          <p:nvPr/>
        </p:nvSpPr>
        <p:spPr>
          <a:xfrm>
            <a:off x="2155028" y="2994421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2DD197F-6ACF-4C63-B1ED-E37AB99F65AA}"/>
              </a:ext>
            </a:extLst>
          </p:cNvPr>
          <p:cNvSpPr/>
          <p:nvPr/>
        </p:nvSpPr>
        <p:spPr>
          <a:xfrm>
            <a:off x="4247759" y="2994421"/>
            <a:ext cx="393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6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DE620CF4-3499-4BF4-80D5-99622F626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512228"/>
              </p:ext>
            </p:extLst>
          </p:nvPr>
        </p:nvGraphicFramePr>
        <p:xfrm>
          <a:off x="4962047" y="2258323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29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xmlns="" val="307151973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xmlns="" val="2861853829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xmlns="" val="2593936336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xmlns="" val="2748620948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xmlns="" val="442664185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xmlns="" val="15211836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C3A174FC-E0C4-43E5-9AE5-C9C595B09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238963"/>
              </p:ext>
            </p:extLst>
          </p:nvPr>
        </p:nvGraphicFramePr>
        <p:xfrm>
          <a:off x="4962047" y="1459250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29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xmlns="" val="1531086282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xmlns="" val="734227810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xmlns="" val="3390723922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xmlns="" val="999790685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xmlns="" val="139515633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xmlns="" val="493569627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608B74D9-6C70-4151-9AF0-7D92BC24C146}"/>
                  </a:ext>
                </a:extLst>
              </p:cNvPr>
              <p:cNvSpPr/>
              <p:nvPr/>
            </p:nvSpPr>
            <p:spPr>
              <a:xfrm>
                <a:off x="4550286" y="1532537"/>
                <a:ext cx="409086" cy="66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08B74D9-6C70-4151-9AF0-7D92BC24C1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86" y="1532537"/>
                <a:ext cx="409086" cy="6679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FF7B8861-F69F-4E10-9BA4-676B315F94C4}"/>
                  </a:ext>
                </a:extLst>
              </p:cNvPr>
              <p:cNvSpPr/>
              <p:nvPr/>
            </p:nvSpPr>
            <p:spPr>
              <a:xfrm>
                <a:off x="4550286" y="2258323"/>
                <a:ext cx="409086" cy="66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7B8861-F69F-4E10-9BA4-676B315F9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86" y="2258323"/>
                <a:ext cx="409086" cy="6679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4E2CEDDD-85F2-4904-BA14-E0D17B6EF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195661"/>
              </p:ext>
            </p:extLst>
          </p:nvPr>
        </p:nvGraphicFramePr>
        <p:xfrm>
          <a:off x="4245881" y="4041012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41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3757184015"/>
                    </a:ext>
                  </a:extLst>
                </a:gridCol>
                <a:gridCol w="623417">
                  <a:extLst>
                    <a:ext uri="{9D8B030D-6E8A-4147-A177-3AD203B41FA5}">
                      <a16:colId xmlns:a16="http://schemas.microsoft.com/office/drawing/2014/main" xmlns="" val="1459008030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110204895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55188929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561E3E6A-7F86-45A4-913E-59DEE770D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371567"/>
              </p:ext>
            </p:extLst>
          </p:nvPr>
        </p:nvGraphicFramePr>
        <p:xfrm>
          <a:off x="4245881" y="4041012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41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3757184015"/>
                    </a:ext>
                  </a:extLst>
                </a:gridCol>
                <a:gridCol w="623417">
                  <a:extLst>
                    <a:ext uri="{9D8B030D-6E8A-4147-A177-3AD203B41FA5}">
                      <a16:colId xmlns:a16="http://schemas.microsoft.com/office/drawing/2014/main" xmlns="" val="1459008030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110204895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xmlns="" val="55188929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24B590BE-E620-43FA-9960-78EBDA173B38}"/>
                  </a:ext>
                </a:extLst>
              </p:cNvPr>
              <p:cNvSpPr/>
              <p:nvPr/>
            </p:nvSpPr>
            <p:spPr>
              <a:xfrm>
                <a:off x="2543541" y="4015234"/>
                <a:ext cx="449162" cy="767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4B590BE-E620-43FA-9960-78EBDA173B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541" y="4015234"/>
                <a:ext cx="449162" cy="7670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209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" grpId="0"/>
      <p:bldP spid="18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C861B7B2-23F6-4ABD-B3CE-8DE68E9DEDF2}"/>
                  </a:ext>
                </a:extLst>
              </p:cNvPr>
              <p:cNvSpPr/>
              <p:nvPr/>
            </p:nvSpPr>
            <p:spPr>
              <a:xfrm>
                <a:off x="1325913" y="87767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443402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65379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D9E57A6D-160F-4B3E-8372-37564994BD72}"/>
                  </a:ext>
                </a:extLst>
              </p:cNvPr>
              <p:cNvSpPr/>
              <p:nvPr/>
            </p:nvSpPr>
            <p:spPr>
              <a:xfrm>
                <a:off x="2614153" y="87940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153" y="87940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539632D1-9323-40A2-971A-2B87F66BFA71}"/>
                  </a:ext>
                </a:extLst>
              </p:cNvPr>
              <p:cNvSpPr/>
              <p:nvPr/>
            </p:nvSpPr>
            <p:spPr>
              <a:xfrm>
                <a:off x="2967260" y="1016435"/>
                <a:ext cx="716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9632D1-9323-40A2-971A-2B87F66BF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260" y="1016435"/>
                <a:ext cx="716863" cy="523220"/>
              </a:xfrm>
              <a:prstGeom prst="rect">
                <a:avLst/>
              </a:prstGeom>
              <a:blipFill>
                <a:blip r:embed="rId7"/>
                <a:stretch>
                  <a:fillRect t="-11628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B1AC3314-392C-49C8-96EE-0AC27EBE0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92425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2163335-4508-4808-8D90-1EEF4E69A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996134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C861B7B2-23F6-4ABD-B3CE-8DE68E9DEDF2}"/>
                  </a:ext>
                </a:extLst>
              </p:cNvPr>
              <p:cNvSpPr/>
              <p:nvPr/>
            </p:nvSpPr>
            <p:spPr>
              <a:xfrm>
                <a:off x="1325913" y="87767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48877"/>
              </p:ext>
            </p:extLst>
          </p:nvPr>
        </p:nvGraphicFramePr>
        <p:xfrm>
          <a:off x="1462532" y="189418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86319"/>
              </p:ext>
            </p:extLst>
          </p:nvPr>
        </p:nvGraphicFramePr>
        <p:xfrm>
          <a:off x="1462532" y="189418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D9E57A6D-160F-4B3E-8372-37564994BD72}"/>
                  </a:ext>
                </a:extLst>
              </p:cNvPr>
              <p:cNvSpPr/>
              <p:nvPr/>
            </p:nvSpPr>
            <p:spPr>
              <a:xfrm>
                <a:off x="2614153" y="87940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153" y="87940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539632D1-9323-40A2-971A-2B87F66BFA71}"/>
                  </a:ext>
                </a:extLst>
              </p:cNvPr>
              <p:cNvSpPr/>
              <p:nvPr/>
            </p:nvSpPr>
            <p:spPr>
              <a:xfrm>
                <a:off x="2967260" y="1016435"/>
                <a:ext cx="716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9632D1-9323-40A2-971A-2B87F66BF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260" y="1016435"/>
                <a:ext cx="716863" cy="523220"/>
              </a:xfrm>
              <a:prstGeom prst="rect">
                <a:avLst/>
              </a:prstGeom>
              <a:blipFill>
                <a:blip r:embed="rId7"/>
                <a:stretch>
                  <a:fillRect t="-11628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B1AC3314-392C-49C8-96EE-0AC27EBE0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60386"/>
              </p:ext>
            </p:extLst>
          </p:nvPr>
        </p:nvGraphicFramePr>
        <p:xfrm>
          <a:off x="1462532" y="189418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22163335-4508-4808-8D90-1EEF4E69A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152778"/>
              </p:ext>
            </p:extLst>
          </p:nvPr>
        </p:nvGraphicFramePr>
        <p:xfrm>
          <a:off x="1462532" y="189418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44564" y="3187613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8F0D7AC-0391-4244-93B3-E2BE76307F5E}"/>
              </a:ext>
            </a:extLst>
          </p:cNvPr>
          <p:cNvSpPr txBox="1"/>
          <p:nvPr/>
        </p:nvSpPr>
        <p:spPr>
          <a:xfrm>
            <a:off x="5722950" y="330982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5F48A99C-5EE2-462F-87E5-71EDC77AB69C}"/>
                  </a:ext>
                </a:extLst>
              </p:cNvPr>
              <p:cNvSpPr/>
              <p:nvPr/>
            </p:nvSpPr>
            <p:spPr>
              <a:xfrm>
                <a:off x="1325913" y="316367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F48A99C-5EE2-462F-87E5-71EDC77AB6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3163677"/>
                <a:ext cx="1412566" cy="7671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18518811-275D-4DD2-B461-1E67804DA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10465"/>
              </p:ext>
            </p:extLst>
          </p:nvPr>
        </p:nvGraphicFramePr>
        <p:xfrm>
          <a:off x="1462532" y="421534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7F150546-1446-4963-B900-ECF6E26DD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09290"/>
              </p:ext>
            </p:extLst>
          </p:nvPr>
        </p:nvGraphicFramePr>
        <p:xfrm>
          <a:off x="1462532" y="421534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A4BFCBBA-8B4F-4D10-ADE6-EE4F051F9480}"/>
                  </a:ext>
                </a:extLst>
              </p:cNvPr>
              <p:cNvSpPr/>
              <p:nvPr/>
            </p:nvSpPr>
            <p:spPr>
              <a:xfrm>
                <a:off x="2614153" y="316540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4BFCBBA-8B4F-4D10-ADE6-EE4F051F94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153" y="3165408"/>
                <a:ext cx="449162" cy="7654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5A186EB2-86E9-4744-81D6-179828E1BD0F}"/>
                  </a:ext>
                </a:extLst>
              </p:cNvPr>
              <p:cNvSpPr/>
              <p:nvPr/>
            </p:nvSpPr>
            <p:spPr>
              <a:xfrm>
                <a:off x="2967260" y="3165408"/>
                <a:ext cx="1063112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A186EB2-86E9-4744-81D6-179828E1BD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260" y="3165408"/>
                <a:ext cx="1063112" cy="769250"/>
              </a:xfrm>
              <a:prstGeom prst="rect">
                <a:avLst/>
              </a:prstGeom>
              <a:blipFill>
                <a:blip r:embed="rId11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0637192F-EF1C-4AE5-9EC8-180FD1062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4678"/>
              </p:ext>
            </p:extLst>
          </p:nvPr>
        </p:nvGraphicFramePr>
        <p:xfrm>
          <a:off x="1462532" y="421534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D89181FC-B377-4379-BEF4-E6B9A4B0B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38219"/>
              </p:ext>
            </p:extLst>
          </p:nvPr>
        </p:nvGraphicFramePr>
        <p:xfrm>
          <a:off x="1462532" y="5026479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7381D0CC-EFA7-4A43-85B5-58D898862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23708"/>
              </p:ext>
            </p:extLst>
          </p:nvPr>
        </p:nvGraphicFramePr>
        <p:xfrm>
          <a:off x="1462532" y="5026479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xmlns="" id="{6E66ED76-4663-4917-B467-E2BB12CFD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574321"/>
              </p:ext>
            </p:extLst>
          </p:nvPr>
        </p:nvGraphicFramePr>
        <p:xfrm>
          <a:off x="2370263" y="5026479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619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19861 -0.1178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31" y="-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D4D1AD7A-6B28-463F-9876-D141D66FDD5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4D1AD7A-6B28-463F-9876-D141D66FDD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75D02B2D-39BC-46CB-ADCD-106BB6A62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24063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C2D9AAC-A597-4717-9F42-816EA0975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483366"/>
              </p:ext>
            </p:extLst>
          </p:nvPr>
        </p:nvGraphicFramePr>
        <p:xfrm>
          <a:off x="1462532" y="268777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9C2DF676-62A3-4244-B1E4-97702E18752A}"/>
                  </a:ext>
                </a:extLst>
              </p:cNvPr>
              <p:cNvSpPr/>
              <p:nvPr/>
            </p:nvSpPr>
            <p:spPr>
              <a:xfrm>
                <a:off x="3242803" y="87940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C2DF676-62A3-4244-B1E4-97702E1875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803" y="87940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B6DF7870-11BF-45D4-BC03-3390F4337419}"/>
                  </a:ext>
                </a:extLst>
              </p:cNvPr>
              <p:cNvSpPr/>
              <p:nvPr/>
            </p:nvSpPr>
            <p:spPr>
              <a:xfrm>
                <a:off x="3595910" y="879408"/>
                <a:ext cx="1063112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6DF7870-11BF-45D4-BC03-3390F43374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910" y="879408"/>
                <a:ext cx="1063112" cy="767646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CDFD586-2129-4723-A885-A9EBE6E2CF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052E49F-90DD-4AE8-8784-EEE23700288D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AABA7871-2525-4313-8E95-AD3EA81DF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5117"/>
              </p:ext>
            </p:extLst>
          </p:nvPr>
        </p:nvGraphicFramePr>
        <p:xfrm>
          <a:off x="1462532" y="3481371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CBB0B17D-A167-4743-AB8E-304FF2BE3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108958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13461005-6163-446C-BCD0-EDF47340B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95977"/>
              </p:ext>
            </p:extLst>
          </p:nvPr>
        </p:nvGraphicFramePr>
        <p:xfrm>
          <a:off x="1462532" y="268777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xmlns="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09F39CE7-444F-4539-9B9F-3E6299F77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684502"/>
              </p:ext>
            </p:extLst>
          </p:nvPr>
        </p:nvGraphicFramePr>
        <p:xfrm>
          <a:off x="1462532" y="3481371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xmlns="" val="82265581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1154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0.29792 -0.2317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1159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3|1.1|5|3.7|1.3|6.4|1.4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3.5|8.2|2.8|2.7|3.1|4.2|2.8|7.8|4|1.3|12|4.6|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|3|2.5|1.8|4.6|5.3|4.8|3.1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3.1|4.6|2.2|9.9|2.8|9.1|5.6|1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3.3|7|6.9|10.7|6.7|5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.4|6.4|5.6|1.1|1.5|1.9|5.1|9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2.8|8.4|6.2|10|3.6|8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4.4|6.5|3|5.5|5.9|5.8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4|3.4|4.1|6.2|3.7|4|3.9|8.1|4.6|4.4|10.9|6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6|3.3|2.5|4.3|7.4|1.6|10.3|5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12780</TotalTime>
  <Words>439</Words>
  <Application>Microsoft Office PowerPoint</Application>
  <PresentationFormat>On-screen Show (4:3)</PresentationFormat>
  <Paragraphs>133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5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Dawn Sadowski</cp:lastModifiedBy>
  <cp:revision>376</cp:revision>
  <dcterms:created xsi:type="dcterms:W3CDTF">2019-07-05T11:02:13Z</dcterms:created>
  <dcterms:modified xsi:type="dcterms:W3CDTF">2021-02-26T17:03:11Z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