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03A01-C5A0-44FE-BCBF-24A644F00D1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05A6-B7C3-43F5-A85C-0B4D771D97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3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00595fb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00595fb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00595fb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00595fb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05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37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37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691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7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87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9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44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70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7B73-41DB-4340-9B85-045A42A495BF}" type="datetimeFigureOut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62BB-AD54-4B78-B4F9-535530582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49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newsround/news/watch_newsroun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D13DD"/>
              </a:buClr>
              <a:buSzPts val="5000"/>
              <a:buFont typeface="Calibri"/>
              <a:buNone/>
            </a:pPr>
            <a:r>
              <a:rPr lang="en-GB" sz="5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</a:t>
            </a:r>
            <a:endParaRPr sz="5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D13DD"/>
              </a:buClr>
              <a:buSzPts val="5000"/>
              <a:buFont typeface="Calibri"/>
              <a:buNone/>
            </a:pPr>
            <a:endParaRPr sz="5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D13DD"/>
              </a:buClr>
              <a:buSzPts val="5000"/>
              <a:buFont typeface="Calibri"/>
              <a:buNone/>
            </a:pPr>
            <a:r>
              <a:rPr lang="en-GB" sz="5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Poetry</a:t>
            </a:r>
            <a:endParaRPr sz="5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D13DD"/>
              </a:buClr>
              <a:buSzPts val="5000"/>
              <a:buFont typeface="Calibri"/>
              <a:buNone/>
            </a:pPr>
            <a:endParaRPr sz="5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D13DD"/>
              </a:buClr>
              <a:buSzPts val="5000"/>
              <a:buFont typeface="Calibri"/>
              <a:buNone/>
            </a:pPr>
            <a:r>
              <a:rPr lang="en-GB" sz="5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 2nd March</a:t>
            </a:r>
            <a:endParaRPr sz="5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880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latin typeface="Comic Sans MS" panose="030F0702030302020204" pitchFamily="66" charset="0"/>
              </a:rPr>
              <a:t>What Is a Didactic Cinquain Poem?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0441"/>
            <a:ext cx="2789238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72807" y="1889125"/>
            <a:ext cx="534766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The third line has three words that tell the reader more about the subject of the poem or shows action. Many times these words end with “</a:t>
            </a:r>
            <a:r>
              <a:rPr lang="en-AU" altLang="en-U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ing</a:t>
            </a:r>
            <a:r>
              <a:rPr lang="en-AU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.” For example, </a:t>
            </a:r>
            <a:r>
              <a:rPr lang="en-AU" altLang="en-U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sweltering, swimming, dozing.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2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The fourth line has four words that show emotions about the subject of the poem and may be individual words or a phrase. For example, </a:t>
            </a:r>
            <a:r>
              <a:rPr lang="en-AU" altLang="en-U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basking in the sun</a:t>
            </a:r>
            <a:r>
              <a:rPr lang="en-AU" alt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8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latin typeface="Comic Sans MS" panose="030F0702030302020204" pitchFamily="66" charset="0"/>
              </a:rPr>
              <a:t>What Is a Didactic Cinquain Poem?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939800" y="1670050"/>
            <a:ext cx="73390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fifth line is one word that is a synonym of the title or is very similar to it. For example, </a:t>
            </a:r>
            <a:r>
              <a:rPr lang="en-AU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Holiday.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54275" y="2430463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Summer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Sunny, hot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Sweltering, swimming, dozing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Basking in the sun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Holiday</a:t>
            </a:r>
          </a:p>
        </p:txBody>
      </p:sp>
      <p:pic>
        <p:nvPicPr>
          <p:cNvPr id="1331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665538"/>
            <a:ext cx="2490787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941638"/>
            <a:ext cx="27543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8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dirty="0">
                <a:latin typeface="Comic Sans MS" panose="030F0702030302020204" pitchFamily="66" charset="0"/>
              </a:rPr>
              <a:t>Summer Cinquain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103813" y="1630363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One Word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Two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Three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Four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One word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655763" y="1630363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Summer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Sunny, hot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Sweltering, swimming, dozing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Basking in the sun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Holiday</a:t>
            </a:r>
            <a:endParaRPr lang="en-AU" altLang="en-US">
              <a:solidFill>
                <a:schemeClr val="tx1"/>
              </a:solidFill>
            </a:endParaRPr>
          </a:p>
        </p:txBody>
      </p:sp>
      <p:pic>
        <p:nvPicPr>
          <p:cNvPr id="143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24063"/>
            <a:ext cx="148272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799013" y="1828800"/>
            <a:ext cx="1852612" cy="0"/>
          </a:xfrm>
          <a:prstGeom prst="straightConnector1">
            <a:avLst/>
          </a:prstGeom>
          <a:ln w="66675">
            <a:solidFill>
              <a:srgbClr val="E843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99013" y="2389188"/>
            <a:ext cx="1852612" cy="0"/>
          </a:xfrm>
          <a:prstGeom prst="straightConnector1">
            <a:avLst/>
          </a:prstGeom>
          <a:ln w="66675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95950" y="2935288"/>
            <a:ext cx="955675" cy="6350"/>
          </a:xfrm>
          <a:prstGeom prst="straightConnector1">
            <a:avLst/>
          </a:prstGeom>
          <a:ln w="66675">
            <a:solidFill>
              <a:srgbClr val="FFD2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11788" y="3471863"/>
            <a:ext cx="1239837" cy="0"/>
          </a:xfrm>
          <a:prstGeom prst="straightConnector1">
            <a:avLst/>
          </a:prstGeom>
          <a:ln w="66675">
            <a:solidFill>
              <a:srgbClr val="5FC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99013" y="4040188"/>
            <a:ext cx="1852612" cy="0"/>
          </a:xfrm>
          <a:prstGeom prst="straightConnector1">
            <a:avLst/>
          </a:prstGeom>
          <a:ln w="66675">
            <a:solidFill>
              <a:srgbClr val="3A8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5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dirty="0">
                <a:latin typeface="Comic Sans MS" panose="030F0702030302020204" pitchFamily="66" charset="0"/>
              </a:rPr>
              <a:t>Shared Writing</a:t>
            </a:r>
            <a:r>
              <a:rPr lang="en-AU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9552" y="1674813"/>
            <a:ext cx="381642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We are going to write a cinquain poem together as a class. The topic of our poem will be Thunderstorm</a:t>
            </a:r>
            <a:r>
              <a:rPr lang="en-AU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Close </a:t>
            </a:r>
            <a:r>
              <a:rPr lang="en-AU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your eyes and think of as many words to do with a thunderstorm as you can. </a:t>
            </a:r>
            <a:endParaRPr lang="en-AU" altLang="en-US" sz="2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</a:t>
            </a:r>
            <a:r>
              <a:rPr lang="en-AU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you are ready, write </a:t>
            </a:r>
            <a:r>
              <a:rPr lang="en-AU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them down.</a:t>
            </a:r>
            <a:endParaRPr lang="en-AU" alt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347864" y="5733256"/>
            <a:ext cx="2819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800" b="1" dirty="0">
                <a:solidFill>
                  <a:schemeClr val="tx1"/>
                </a:solidFill>
              </a:rPr>
              <a:t>Thunderstorm</a:t>
            </a: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5715"/>
            <a:ext cx="4386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214688"/>
            <a:ext cx="20526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200">
                <a:latin typeface="Twinkl" pitchFamily="2" charset="0"/>
              </a:rPr>
              <a:t>Shared Writing - Thunderstorm Poem</a:t>
            </a:r>
            <a:endParaRPr lang="en-GB" altLang="en-US" sz="320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4360863" y="1803400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One Word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Two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Three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Four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One word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48125" y="1989138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48125" y="2549525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48125" y="3033713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48125" y="3632200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48125" y="4200525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77788" y="1716088"/>
            <a:ext cx="4572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0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dirty="0" smtClean="0">
                <a:latin typeface="Comic Sans MS" panose="030F0702030302020204" pitchFamily="66" charset="0"/>
              </a:rPr>
              <a:t>Task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33438" y="1674813"/>
            <a:ext cx="74829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Now you are ready to write your own cinquain poem. The topic of your poem will be </a:t>
            </a: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inspirational women from Northumberland.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Close </a:t>
            </a: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your eyes and think of as many words to do with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inspirational women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</a:t>
            </a: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you can.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Think about what you researched yesterday to help you.</a:t>
            </a:r>
            <a:endParaRPr lang="en-AU" alt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</a:t>
            </a: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you are ready, write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down your </a:t>
            </a: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ideas 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 the next slide to remind yourself how to lay out your cinquain.</a:t>
            </a:r>
            <a:endParaRPr lang="en-AU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3419" y="4869160"/>
            <a:ext cx="7451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800" b="1" dirty="0" smtClean="0">
                <a:solidFill>
                  <a:schemeClr val="tx1"/>
                </a:solidFill>
              </a:rPr>
              <a:t>Inspirational women from Northumberland</a:t>
            </a:r>
            <a:endParaRPr lang="en-AU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200" dirty="0" smtClean="0">
                <a:latin typeface="Comic Sans MS" panose="030F0702030302020204" pitchFamily="66" charset="0"/>
              </a:rPr>
              <a:t>Inspirational Women  from Northumberland Poem</a:t>
            </a:r>
            <a:endParaRPr lang="en-GB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0" y="1752600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One Word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Two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Three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Four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One word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59263" y="1938338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259263" y="2498725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59263" y="3044825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59263" y="3581400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59263" y="4149725"/>
            <a:ext cx="18542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88925" y="1665288"/>
            <a:ext cx="4572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_____________________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chemeClr val="tx1"/>
                </a:solidFill>
              </a:rPr>
              <a:t>________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/>
          <p:nvPr/>
        </p:nvSpPr>
        <p:spPr>
          <a:xfrm>
            <a:off x="160800" y="4199475"/>
            <a:ext cx="8822400" cy="24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Newsround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did you find out?</a:t>
            </a:r>
            <a:endParaRPr sz="2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anything puzzle you?</a:t>
            </a:r>
            <a:endParaRPr sz="2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 you like to discuss something more or find out more about it?</a:t>
            </a:r>
            <a:endParaRPr sz="2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75" y="1591725"/>
            <a:ext cx="6604000" cy="14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 txBox="1"/>
          <p:nvPr/>
        </p:nvSpPr>
        <p:spPr>
          <a:xfrm>
            <a:off x="846675" y="321725"/>
            <a:ext cx="6908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1" dirty="0">
                <a:latin typeface="Comic Sans MS"/>
                <a:ea typeface="Comic Sans MS"/>
                <a:cs typeface="Comic Sans MS"/>
                <a:sym typeface="Comic Sans MS"/>
              </a:rPr>
              <a:t>Speaking and listening</a:t>
            </a:r>
            <a:endParaRPr sz="43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1168400" y="3296500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https://www.bbc.co.uk/newsround/news/watch_newsround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39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d00595fb2_0_9"/>
          <p:cNvSpPr txBox="1"/>
          <p:nvPr/>
        </p:nvSpPr>
        <p:spPr>
          <a:xfrm>
            <a:off x="472876" y="2852936"/>
            <a:ext cx="8636100" cy="6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dirty="0">
                <a:latin typeface="Comic Sans MS"/>
                <a:ea typeface="Comic Sans MS"/>
                <a:cs typeface="Comic Sans MS"/>
                <a:sym typeface="Comic Sans MS"/>
              </a:rPr>
              <a:t>SPaG Starter</a:t>
            </a: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latin typeface="Comic Sans MS"/>
                <a:ea typeface="Comic Sans MS"/>
                <a:cs typeface="Comic Sans MS"/>
                <a:sym typeface="Comic Sans MS"/>
              </a:rPr>
              <a:t>Write one perfectly punctuated sentence about the Creeper</a:t>
            </a:r>
            <a:endParaRPr sz="3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620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Words with the s sound spelt </a:t>
            </a:r>
            <a:r>
              <a:rPr lang="en-GB" dirty="0" smtClean="0">
                <a:latin typeface="Comic Sans MS" panose="030F0702030302020204" pitchFamily="66" charset="0"/>
              </a:rPr>
              <a:t>sc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715294"/>
            <a:ext cx="7191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0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257300"/>
            <a:ext cx="7105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3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d00595fb2_0_9"/>
          <p:cNvSpPr txBox="1"/>
          <p:nvPr/>
        </p:nvSpPr>
        <p:spPr>
          <a:xfrm>
            <a:off x="186275" y="2310444"/>
            <a:ext cx="8636100" cy="606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GB" sz="4200" dirty="0" smtClean="0"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4200" dirty="0" smtClean="0">
                <a:latin typeface="Comic Sans MS"/>
                <a:ea typeface="Comic Sans MS"/>
                <a:cs typeface="Comic Sans MS"/>
                <a:sym typeface="Comic Sans MS"/>
              </a:rPr>
              <a:t>can </a:t>
            </a:r>
            <a:r>
              <a:rPr lang="en-GB" altLang="en-US" sz="4400" dirty="0" smtClean="0">
                <a:latin typeface="Comic Sans MS" panose="030F0702030302020204" pitchFamily="66" charset="0"/>
              </a:rPr>
              <a:t>recognise </a:t>
            </a:r>
            <a:r>
              <a:rPr lang="en-GB" altLang="en-US" sz="4400" dirty="0">
                <a:latin typeface="Comic Sans MS" panose="030F0702030302020204" pitchFamily="66" charset="0"/>
              </a:rPr>
              <a:t>the features of a simple cinquain poem</a:t>
            </a:r>
            <a:r>
              <a:rPr lang="en-GB" altLang="en-US" sz="4400" dirty="0">
                <a:latin typeface="Twinkl" pitchFamily="2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404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Poetic terms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How many poetic terms can you remember from yesterday</a:t>
            </a:r>
            <a:r>
              <a:rPr lang="en-GB" sz="4000" dirty="0" smtClean="0"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s\AppData\Local\Microsoft\Windows\INetCache\IE\B804LFPE\1200px-Talk_(Google)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724128" cy="22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7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latin typeface="Comic Sans MS" panose="030F0702030302020204" pitchFamily="66" charset="0"/>
              </a:rPr>
              <a:t>Read These Cinquain Poems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 you notice anything similar about the features?</a:t>
            </a:r>
            <a:endParaRPr lang="en-GB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755650" y="2255838"/>
            <a:ext cx="2809875" cy="1616075"/>
          </a:xfrm>
          <a:prstGeom prst="rect">
            <a:avLst/>
          </a:prstGeom>
          <a:solidFill>
            <a:srgbClr val="9EC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Watermelon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Sweet, juicy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Licking, slurping, sucking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Dripping down my arm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Tasty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003550" y="4549775"/>
            <a:ext cx="3127375" cy="1477963"/>
          </a:xfrm>
          <a:prstGeom prst="rect">
            <a:avLst/>
          </a:prstGeom>
          <a:solidFill>
            <a:srgbClr val="FBE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Unicorn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White, majestic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Galloping, nuzzling, braying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A trail of magic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Wonder</a:t>
            </a: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5413375" y="2255838"/>
            <a:ext cx="2974975" cy="1477962"/>
          </a:xfrm>
          <a:prstGeom prst="rect">
            <a:avLst/>
          </a:prstGeom>
          <a:solidFill>
            <a:srgbClr val="81B9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Rain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Dismal, grey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Falling, beating, drumming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Hammering on the roof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Shower</a:t>
            </a:r>
          </a:p>
        </p:txBody>
      </p:sp>
      <p:pic>
        <p:nvPicPr>
          <p:cNvPr id="1024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030663"/>
            <a:ext cx="14382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614613"/>
            <a:ext cx="16922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871913"/>
            <a:ext cx="208597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4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latin typeface="Comic Sans MS" panose="030F0702030302020204" pitchFamily="66" charset="0"/>
              </a:rPr>
              <a:t>What Is a Didactic Cinquain Poem?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58813" y="1319213"/>
            <a:ext cx="77295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is a very simple style of cinquain. Instead of focusing on syllables, it focuses on words</a:t>
            </a:r>
            <a:r>
              <a:rPr lang="en-AU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Don’t confuse it with a Haiku!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first line is one word which is the title of the poem. For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example, </a:t>
            </a:r>
            <a:r>
              <a:rPr lang="en-AU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summer</a:t>
            </a:r>
            <a:r>
              <a:rPr lang="en-AU" alt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second line contains two words which are adjectives that describe the title. For example, </a:t>
            </a:r>
            <a:r>
              <a:rPr lang="en-AU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sunny, hot.</a:t>
            </a: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9753"/>
          <a:stretch>
            <a:fillRect/>
          </a:stretch>
        </p:blipFill>
        <p:spPr bwMode="auto">
          <a:xfrm>
            <a:off x="750888" y="3573016"/>
            <a:ext cx="7645400" cy="251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9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505</Words>
  <Application>Microsoft Office PowerPoint</Application>
  <PresentationFormat>On-screen Show (4:3)</PresentationFormat>
  <Paragraphs>138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English  Poetry  Tuesday 2nd March</vt:lpstr>
      <vt:lpstr>PowerPoint Presentation</vt:lpstr>
      <vt:lpstr>PowerPoint Presentation</vt:lpstr>
      <vt:lpstr>Words with the s sound spelt sc</vt:lpstr>
      <vt:lpstr>PowerPoint Presentation</vt:lpstr>
      <vt:lpstr>PowerPoint Presentation</vt:lpstr>
      <vt:lpstr>Poetic terms</vt:lpstr>
      <vt:lpstr>Read These Cinquain Poems</vt:lpstr>
      <vt:lpstr>What Is a Didactic Cinquain Poem?</vt:lpstr>
      <vt:lpstr>What Is a Didactic Cinquain Poem?</vt:lpstr>
      <vt:lpstr>What Is a Didactic Cinquain Poem?</vt:lpstr>
      <vt:lpstr>Summer Cinquain</vt:lpstr>
      <vt:lpstr>Shared Writing </vt:lpstr>
      <vt:lpstr>Shared Writing - Thunderstorm Poem</vt:lpstr>
      <vt:lpstr>Task</vt:lpstr>
      <vt:lpstr>Inspirational Women  from Northumberland Poem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 Poetry  Tuesday 2nd March</dc:title>
  <dc:creator>Dawn Sadowski</dc:creator>
  <cp:lastModifiedBy>Dawn Sadowski</cp:lastModifiedBy>
  <cp:revision>3</cp:revision>
  <dcterms:created xsi:type="dcterms:W3CDTF">2021-02-26T14:40:48Z</dcterms:created>
  <dcterms:modified xsi:type="dcterms:W3CDTF">2021-02-28T10:04:41Z</dcterms:modified>
</cp:coreProperties>
</file>